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113EF-536B-C74E-97B5-7C9289F82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संस्कृत गद्य का क्रमिक विकास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/>
            </a:r>
            <a:b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</a:b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PG  (2</a:t>
            </a:r>
            <a:r>
              <a:rPr lang="en-IN" baseline="30000">
                <a:latin typeface="Nirmala UI" panose="020B0604020202020204" pitchFamily="34" charset="0"/>
                <a:cs typeface="Nirmala UI" panose="020B0604020202020204" pitchFamily="34" charset="0"/>
              </a:rPr>
              <a:t>ND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SEM)CC-VIII</a:t>
            </a:r>
            <a:b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</a:b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विषय - संस्कृत</a:t>
            </a:r>
            <a:endParaRPr lang="en-US">
              <a:latin typeface="Nirmala UI" panose="020B0604020202020204" pitchFamily="34" charset="0"/>
              <a:cs typeface="Nirmala UI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22E4B2-CC4F-7A47-87C8-0B768C5F6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            प्रस्तुति    </a:t>
            </a:r>
          </a:p>
          <a:p>
            <a:r>
              <a:rPr lang="en-IN"/>
              <a:t>                       डाँ. निरुपमा राय   ,संस्कृत –विभाग। ,</a:t>
            </a:r>
            <a:r>
              <a:rPr lang="en-US"/>
              <a:t> पूर्णिया </a:t>
            </a:r>
            <a:r>
              <a:rPr lang="en-IN"/>
              <a:t>विश्ववि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द्यालय</a:t>
            </a:r>
            <a:r>
              <a:rPr lang="en-US"/>
              <a:t> पूर्णिया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258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2767A-3893-194B-9392-FB9FC08E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</a:t>
            </a:r>
            <a:r>
              <a:rPr lang="en-US"/>
              <a:t>संस्कृत</a:t>
            </a:r>
            <a:r>
              <a:rPr lang="en-IN"/>
              <a:t> </a:t>
            </a:r>
            <a:r>
              <a:rPr lang="en-IN" sz="3200">
                <a:latin typeface="Nirmala UI" panose="020B0604020202020204" pitchFamily="34" charset="0"/>
                <a:cs typeface="Nirmala UI" panose="020B0604020202020204" pitchFamily="34" charset="0"/>
              </a:rPr>
              <a:t>गद्य </a:t>
            </a:r>
            <a:r>
              <a:rPr lang="en-US"/>
              <a:t>साहित्य का क्रमिक विकास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BEFB9-212F-D045-9D17-BA287585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अत्यधिक प्राचीन काल से संस्कृत साहित्य में ग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द्य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का प्रयोग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गद्यम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कवी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नाम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निकषं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व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दन्ति। -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 सूक्ति प्रचलित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वैदिक काल से गद्य साहित्य को संवर्धनशील परंपरा प्राप्त हुई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गद्य के दो रूप वैदिक संस्कृत तथा लौकिक संस्कृत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लौकिक संस्कृत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–प्रौढ. ,समास बहुल ,गाढ.बन्धवाला गद्य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वैदिक संस्कृत सीधी सरल बोलचाल की भाषा में गद्य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वैदिक गद्य-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 उपमा और रूपक अलंकार का सुंदर प्रयोग</a:t>
            </a:r>
          </a:p>
        </p:txBody>
      </p:sp>
    </p:spTree>
    <p:extLst>
      <p:ext uri="{BB962C8B-B14F-4D97-AF65-F5344CB8AC3E}">
        <p14:creationId xmlns:p14="http://schemas.microsoft.com/office/powerpoint/2010/main" val="5193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2AC884-B7BE-034E-8483-C74AB99E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क्रमिक विकास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F71F2-7E0D-8C42-AEE4-9D64A1FC1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IN"/>
              <a:t>    </a:t>
            </a:r>
            <a:r>
              <a:rPr lang="en-US"/>
              <a:t>लौकिक</a:t>
            </a:r>
            <a:r>
              <a:rPr lang="en-IN"/>
              <a:t> संस्कृत –विभिन्न समासों का चारु प्रयोग</a:t>
            </a:r>
          </a:p>
          <a:p>
            <a:r>
              <a:rPr lang="en-IN"/>
              <a:t>     सर्वप्रथम शास्त्रीय  विषय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गद्य में ही रचे गये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शास्त्रीय गद्य का प्रथम उदा.  -पतंजलि-महाभाष्य(द्वितीय शती ई.)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शबरस्वामी ,शंकराचार्य , -जयंत भट्ट – शास्त्रीय गद्य के विकास में योगदान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चम्पू , नाटक ,कथा ,काव्यों एवं तत्वज्ञान संबंधी दर्शन ग्रन्थों में गद्य का क्रमिक विकास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ज्योतिषशास्त्र ,भाषा शास्त्र एवं व्याकरण ग्रन्थों में गद्य पूर्ण  विकसित हुआ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वैदिक संस्कृत में गद्य की अधिकांश रचनाऐं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C322A-DE28-EB42-9463-1855BD7C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शिलालेख एवं </a:t>
            </a:r>
            <a:r>
              <a:rPr lang="en-IN" sz="3200">
                <a:latin typeface="Nirmala UI" panose="020B0604020202020204" pitchFamily="34" charset="0"/>
                <a:cs typeface="Nirmala UI" panose="020B0604020202020204" pitchFamily="34" charset="0"/>
              </a:rPr>
              <a:t>गद्य</a:t>
            </a:r>
            <a:r>
              <a:rPr lang="en-IN"/>
              <a:t> कृतियों से विकास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ED2A9F-598E-2443-9156-9C8B9836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  शिलालेख में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गद्य  -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 रुद्रदामन का शिलालेख –गिरनार-150ईं.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 गुप्तकालीन शिलालेख-400 ई.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 हरिषेण की –प्रयाग प्रशस्ति- गद्य का उद्दात्त स्वरूप</a:t>
            </a:r>
          </a:p>
          <a:p>
            <a:r>
              <a:rPr lang="en-IN"/>
              <a:t>    </a:t>
            </a:r>
            <a:r>
              <a:rPr lang="en-US"/>
              <a:t>संस्कृत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ग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द्य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साहित्य</a:t>
            </a:r>
            <a:r>
              <a:rPr lang="en-US"/>
              <a:t> की </a:t>
            </a:r>
            <a:r>
              <a:rPr lang="en-IN"/>
              <a:t>समृ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द्धशाली</a:t>
            </a:r>
            <a:r>
              <a:rPr lang="en-US"/>
              <a:t> अवस्था के</a:t>
            </a:r>
            <a:r>
              <a:rPr lang="en-IN"/>
              <a:t> तीन सोपा</a:t>
            </a:r>
          </a:p>
          <a:p>
            <a:pPr marL="0" indent="0">
              <a:buNone/>
            </a:pPr>
            <a:r>
              <a:rPr lang="en-IN"/>
              <a:t>                 दशकुमारचरित –दण्डी</a:t>
            </a:r>
          </a:p>
          <a:p>
            <a:pPr marL="0" indent="0">
              <a:buNone/>
            </a:pPr>
            <a:r>
              <a:rPr lang="en-IN"/>
              <a:t>                 वासवदत्ता – सुबन्धु</a:t>
            </a:r>
          </a:p>
          <a:p>
            <a:pPr marL="0" indent="0">
              <a:buNone/>
            </a:pPr>
            <a:r>
              <a:rPr lang="en-IN"/>
              <a:t>                 हर्षचरित ,कादम्बरी – बाणभट्ट</a:t>
            </a:r>
          </a:p>
          <a:p>
            <a:r>
              <a:rPr lang="en-IN"/>
              <a:t>    आचार्य दण्डी  - संस्कृत के प्रथम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गद्यकार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36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8A9FC-DF40-8D4D-9543-5DE9586D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विशिष्टता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78B349-EAE1-4040-A817-1977751D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/>
              <a:t> </a:t>
            </a:r>
          </a:p>
          <a:p>
            <a:r>
              <a:rPr lang="en-IN"/>
              <a:t>    लाघव/ लघुता</a:t>
            </a:r>
          </a:p>
          <a:p>
            <a:r>
              <a:rPr lang="en-IN"/>
              <a:t>    समास की सत्ता के कारण एक ही पद में ज्यादा कथन</a:t>
            </a:r>
          </a:p>
          <a:p>
            <a:r>
              <a:rPr lang="en-IN"/>
              <a:t>     ओज गुण –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गद्य में भावग्राहिता</a:t>
            </a: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संस्कृत में गद्यात्मक कथाओं का उदय –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विक्रम से 400.वर्ष पूर्व</a:t>
            </a:r>
          </a:p>
          <a:p>
            <a:pPr marL="0" indent="0">
              <a:buNone/>
            </a:pP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संस्कृत गद्य  (आधुनिक)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पंडित अंबिकादत्त व्यास </a:t>
            </a: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-</a:t>
            </a:r>
            <a:r>
              <a:rPr lang="en-US">
                <a:latin typeface="Nirmala UI" panose="020B0604020202020204" pitchFamily="34" charset="0"/>
                <a:cs typeface="Nirmala UI" panose="020B0604020202020204" pitchFamily="34" charset="0"/>
              </a:rPr>
              <a:t>शिवराज विजय</a:t>
            </a:r>
            <a:endParaRPr lang="en-IN">
              <a:latin typeface="Nirmala UI" panose="020B0604020202020204" pitchFamily="34" charset="0"/>
              <a:cs typeface="Nirmala UI" panose="020B0604020202020204" pitchFamily="34" charset="0"/>
            </a:endParaRP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en-IN">
                <a:latin typeface="Nirmala UI" panose="020B0604020202020204" pitchFamily="34" charset="0"/>
                <a:cs typeface="Nirmala UI" panose="020B0604020202020204" pitchFamily="34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2508364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  संस्कृत गद्य का क्रमिक विकास     PG  (2ND SEM)CC-VIII          विषय - संस्कृत</vt:lpstr>
      <vt:lpstr>  संस्कृत गद्य साहित्य का क्रमिक विकास</vt:lpstr>
      <vt:lpstr>     क्रमिक विकास</vt:lpstr>
      <vt:lpstr>  शिलालेख एवं गद्य कृतियों से विकास</vt:lpstr>
      <vt:lpstr>      विशिष्टता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संस्कृत गद्य का क्रमिक विकास     PG  (2ND SEM)CC-VIII          विषय - संस्कृत</dc:title>
  <dc:creator>nirupamaroy25@gmail.com</dc:creator>
  <cp:lastModifiedBy>User</cp:lastModifiedBy>
  <cp:revision>9</cp:revision>
  <dcterms:created xsi:type="dcterms:W3CDTF">2019-04-15T07:10:58Z</dcterms:created>
  <dcterms:modified xsi:type="dcterms:W3CDTF">2020-04-26T06:12:29Z</dcterms:modified>
</cp:coreProperties>
</file>