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81" d="100"/>
          <a:sy n="81" d="100"/>
        </p:scale>
        <p:origin x="-1038"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1"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42"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43"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44"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5"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46"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378817231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lang="en-US" altLang="zh-CN" smtClean="0"/>
              <a:t>Click to edit Master title style</a:t>
            </a:r>
            <a:endParaRPr lang="en-US" dirty="0"/>
          </a:p>
        </p:txBody>
      </p:sp>
      <p:sp>
        <p:nvSpPr>
          <p:cNvPr id="1048582"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smtClean="0"/>
              <a:t>Click to edit Master subtitle style</a:t>
            </a:r>
            <a:endParaRPr lang="en-US" dirty="0"/>
          </a:p>
        </p:txBody>
      </p:sp>
      <p:sp>
        <p:nvSpPr>
          <p:cNvPr id="1048583" name="Date Placeholder 3"/>
          <p:cNvSpPr>
            <a:spLocks noGrp="1"/>
          </p:cNvSpPr>
          <p:nvPr>
            <p:ph type="dt" sz="half" idx="10"/>
          </p:nvPr>
        </p:nvSpPr>
        <p:spPr/>
        <p:txBody>
          <a:bodyPr/>
          <a:lstStyle/>
          <a:p>
            <a:fld id="{70BC1078-46ED-40F9-8930-935BAD7C2B02}" type="datetimeFigureOut">
              <a:rPr lang="zh-CN" altLang="en-US" smtClean="0"/>
              <a:t>2020/4/15</a:t>
            </a:fld>
            <a:endParaRPr lang="zh-CN" altLang="en-US"/>
          </a:p>
        </p:txBody>
      </p:sp>
      <p:sp>
        <p:nvSpPr>
          <p:cNvPr id="1048584" name="Footer Placeholder 4"/>
          <p:cNvSpPr>
            <a:spLocks noGrp="1"/>
          </p:cNvSpPr>
          <p:nvPr>
            <p:ph type="ftr" sz="quarter" idx="11"/>
          </p:nvPr>
        </p:nvSpPr>
        <p:spPr/>
        <p:txBody>
          <a:bodyPr/>
          <a:lstStyle/>
          <a:p>
            <a:endParaRPr lang="zh-CN" altLang="en-US"/>
          </a:p>
        </p:txBody>
      </p:sp>
      <p:sp>
        <p:nvSpPr>
          <p:cNvPr id="1048585"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08" name="Title 1"/>
          <p:cNvSpPr>
            <a:spLocks noGrp="1"/>
          </p:cNvSpPr>
          <p:nvPr>
            <p:ph type="title"/>
          </p:nvPr>
        </p:nvSpPr>
        <p:spPr/>
        <p:txBody>
          <a:bodyPr/>
          <a:lstStyle/>
          <a:p>
            <a:r>
              <a:rPr lang="en-US" altLang="zh-CN" smtClean="0"/>
              <a:t>Click to edit Master title style</a:t>
            </a:r>
            <a:endParaRPr lang="en-US" dirty="0"/>
          </a:p>
        </p:txBody>
      </p:sp>
      <p:sp>
        <p:nvSpPr>
          <p:cNvPr id="1048609"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10" name="Date Placeholder 3"/>
          <p:cNvSpPr>
            <a:spLocks noGrp="1"/>
          </p:cNvSpPr>
          <p:nvPr>
            <p:ph type="dt" sz="half" idx="10"/>
          </p:nvPr>
        </p:nvSpPr>
        <p:spPr/>
        <p:txBody>
          <a:bodyPr/>
          <a:lstStyle/>
          <a:p>
            <a:fld id="{70BC1078-46ED-40F9-8930-935BAD7C2B02}" type="datetimeFigureOut">
              <a:rPr lang="zh-CN" altLang="en-US" smtClean="0"/>
              <a:t>2020/4/15</a:t>
            </a:fld>
            <a:endParaRPr lang="zh-CN" altLang="en-US"/>
          </a:p>
        </p:txBody>
      </p:sp>
      <p:sp>
        <p:nvSpPr>
          <p:cNvPr id="1048611" name="Footer Placeholder 4"/>
          <p:cNvSpPr>
            <a:spLocks noGrp="1"/>
          </p:cNvSpPr>
          <p:nvPr>
            <p:ph type="ftr" sz="quarter" idx="11"/>
          </p:nvPr>
        </p:nvSpPr>
        <p:spPr/>
        <p:txBody>
          <a:bodyPr/>
          <a:lstStyle/>
          <a:p>
            <a:endParaRPr lang="zh-CN" altLang="en-US"/>
          </a:p>
        </p:txBody>
      </p:sp>
      <p:sp>
        <p:nvSpPr>
          <p:cNvPr id="1048612"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592" name="Vertical Title 1"/>
          <p:cNvSpPr>
            <a:spLocks noGrp="1"/>
          </p:cNvSpPr>
          <p:nvPr>
            <p:ph type="title" orient="vert"/>
          </p:nvPr>
        </p:nvSpPr>
        <p:spPr>
          <a:xfrm>
            <a:off x="6543675" y="365125"/>
            <a:ext cx="1971675" cy="5811838"/>
          </a:xfrm>
        </p:spPr>
        <p:txBody>
          <a:bodyPr vert="eaVert"/>
          <a:lstStyle/>
          <a:p>
            <a:r>
              <a:rPr lang="en-US" altLang="zh-CN" smtClean="0"/>
              <a:t>Click to edit Master title style</a:t>
            </a:r>
            <a:endParaRPr lang="en-US" dirty="0"/>
          </a:p>
        </p:txBody>
      </p:sp>
      <p:sp>
        <p:nvSpPr>
          <p:cNvPr id="1048593" name="Vertical Text Placeholder 2"/>
          <p:cNvSpPr>
            <a:spLocks noGrp="1"/>
          </p:cNvSpPr>
          <p:nvPr>
            <p:ph type="body" orient="vert" idx="1"/>
          </p:nvPr>
        </p:nvSpPr>
        <p:spPr>
          <a:xfrm>
            <a:off x="628650" y="365125"/>
            <a:ext cx="5800725" cy="5811838"/>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94" name="Date Placeholder 3"/>
          <p:cNvSpPr>
            <a:spLocks noGrp="1"/>
          </p:cNvSpPr>
          <p:nvPr>
            <p:ph type="dt" sz="half" idx="10"/>
          </p:nvPr>
        </p:nvSpPr>
        <p:spPr/>
        <p:txBody>
          <a:bodyPr/>
          <a:lstStyle/>
          <a:p>
            <a:fld id="{70BC1078-46ED-40F9-8930-935BAD7C2B02}" type="datetimeFigureOut">
              <a:rPr lang="zh-CN" altLang="en-US" smtClean="0"/>
              <a:t>2020/4/15</a:t>
            </a:fld>
            <a:endParaRPr lang="zh-CN" altLang="en-US"/>
          </a:p>
        </p:txBody>
      </p:sp>
      <p:sp>
        <p:nvSpPr>
          <p:cNvPr id="1048595" name="Footer Placeholder 4"/>
          <p:cNvSpPr>
            <a:spLocks noGrp="1"/>
          </p:cNvSpPr>
          <p:nvPr>
            <p:ph type="ftr" sz="quarter" idx="11"/>
          </p:nvPr>
        </p:nvSpPr>
        <p:spPr/>
        <p:txBody>
          <a:bodyPr/>
          <a:lstStyle/>
          <a:p>
            <a:endParaRPr lang="zh-CN" altLang="en-US"/>
          </a:p>
        </p:txBody>
      </p:sp>
      <p:sp>
        <p:nvSpPr>
          <p:cNvPr id="1048596"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97" name="Title 1"/>
          <p:cNvSpPr>
            <a:spLocks noGrp="1"/>
          </p:cNvSpPr>
          <p:nvPr>
            <p:ph type="title"/>
          </p:nvPr>
        </p:nvSpPr>
        <p:spPr/>
        <p:txBody>
          <a:bodyPr/>
          <a:lstStyle/>
          <a:p>
            <a:r>
              <a:rPr lang="en-US" altLang="zh-CN" smtClean="0"/>
              <a:t>Click to edit Master title style</a:t>
            </a:r>
            <a:endParaRPr lang="en-US" dirty="0"/>
          </a:p>
        </p:txBody>
      </p:sp>
      <p:sp>
        <p:nvSpPr>
          <p:cNvPr id="1048598"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99" name="Date Placeholder 3"/>
          <p:cNvSpPr>
            <a:spLocks noGrp="1"/>
          </p:cNvSpPr>
          <p:nvPr>
            <p:ph type="dt" sz="half" idx="10"/>
          </p:nvPr>
        </p:nvSpPr>
        <p:spPr/>
        <p:txBody>
          <a:bodyPr/>
          <a:lstStyle/>
          <a:p>
            <a:fld id="{70BC1078-46ED-40F9-8930-935BAD7C2B02}" type="datetimeFigureOut">
              <a:rPr lang="zh-CN" altLang="en-US" smtClean="0"/>
              <a:t>2020/4/15</a:t>
            </a:fld>
            <a:endParaRPr lang="zh-CN" altLang="en-US"/>
          </a:p>
        </p:txBody>
      </p:sp>
      <p:sp>
        <p:nvSpPr>
          <p:cNvPr id="1048600" name="Footer Placeholder 4"/>
          <p:cNvSpPr>
            <a:spLocks noGrp="1"/>
          </p:cNvSpPr>
          <p:nvPr>
            <p:ph type="ftr" sz="quarter" idx="11"/>
          </p:nvPr>
        </p:nvSpPr>
        <p:spPr/>
        <p:txBody>
          <a:bodyPr/>
          <a:lstStyle/>
          <a:p>
            <a:endParaRPr lang="zh-CN" altLang="en-US"/>
          </a:p>
        </p:txBody>
      </p:sp>
      <p:sp>
        <p:nvSpPr>
          <p:cNvPr id="1048601"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13" name="Title 1"/>
          <p:cNvSpPr>
            <a:spLocks noGrp="1"/>
          </p:cNvSpPr>
          <p:nvPr>
            <p:ph type="title"/>
          </p:nvPr>
        </p:nvSpPr>
        <p:spPr>
          <a:xfrm>
            <a:off x="623888" y="1709739"/>
            <a:ext cx="7886700" cy="2852737"/>
          </a:xfrm>
        </p:spPr>
        <p:txBody>
          <a:bodyPr anchor="b"/>
          <a:lstStyle>
            <a:lvl1pPr>
              <a:defRPr sz="6000"/>
            </a:lvl1pPr>
          </a:lstStyle>
          <a:p>
            <a:r>
              <a:rPr lang="en-US" altLang="zh-CN" smtClean="0"/>
              <a:t>Click to edit Master title style</a:t>
            </a:r>
            <a:endParaRPr lang="en-US" dirty="0"/>
          </a:p>
        </p:txBody>
      </p:sp>
      <p:sp>
        <p:nvSpPr>
          <p:cNvPr id="1048614"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smtClean="0"/>
              <a:t>Click to edit Master text styles</a:t>
            </a:r>
          </a:p>
        </p:txBody>
      </p:sp>
      <p:sp>
        <p:nvSpPr>
          <p:cNvPr id="1048615" name="Date Placeholder 3"/>
          <p:cNvSpPr>
            <a:spLocks noGrp="1"/>
          </p:cNvSpPr>
          <p:nvPr>
            <p:ph type="dt" sz="half" idx="10"/>
          </p:nvPr>
        </p:nvSpPr>
        <p:spPr/>
        <p:txBody>
          <a:bodyPr/>
          <a:lstStyle/>
          <a:p>
            <a:fld id="{70BC1078-46ED-40F9-8930-935BAD7C2B02}" type="datetimeFigureOut">
              <a:rPr lang="zh-CN" altLang="en-US" smtClean="0"/>
              <a:t>2020/4/15</a:t>
            </a:fld>
            <a:endParaRPr lang="zh-CN" altLang="en-US"/>
          </a:p>
        </p:txBody>
      </p:sp>
      <p:sp>
        <p:nvSpPr>
          <p:cNvPr id="1048616" name="Footer Placeholder 4"/>
          <p:cNvSpPr>
            <a:spLocks noGrp="1"/>
          </p:cNvSpPr>
          <p:nvPr>
            <p:ph type="ftr" sz="quarter" idx="11"/>
          </p:nvPr>
        </p:nvSpPr>
        <p:spPr/>
        <p:txBody>
          <a:bodyPr/>
          <a:lstStyle/>
          <a:p>
            <a:endParaRPr lang="zh-CN" altLang="en-US"/>
          </a:p>
        </p:txBody>
      </p:sp>
      <p:sp>
        <p:nvSpPr>
          <p:cNvPr id="1048617"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18" name="Title 1"/>
          <p:cNvSpPr>
            <a:spLocks noGrp="1"/>
          </p:cNvSpPr>
          <p:nvPr>
            <p:ph type="title"/>
          </p:nvPr>
        </p:nvSpPr>
        <p:spPr/>
        <p:txBody>
          <a:bodyPr/>
          <a:lstStyle/>
          <a:p>
            <a:r>
              <a:rPr lang="en-US" altLang="zh-CN" smtClean="0"/>
              <a:t>Click to edit Master title style</a:t>
            </a:r>
            <a:endParaRPr lang="en-US" dirty="0"/>
          </a:p>
        </p:txBody>
      </p:sp>
      <p:sp>
        <p:nvSpPr>
          <p:cNvPr id="1048619" name="Content Placeholder 2"/>
          <p:cNvSpPr>
            <a:spLocks noGrp="1"/>
          </p:cNvSpPr>
          <p:nvPr>
            <p:ph sz="half" idx="1"/>
          </p:nvPr>
        </p:nvSpPr>
        <p:spPr>
          <a:xfrm>
            <a:off x="6286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0" name="Content Placeholder 3"/>
          <p:cNvSpPr>
            <a:spLocks noGrp="1"/>
          </p:cNvSpPr>
          <p:nvPr>
            <p:ph sz="half" idx="2"/>
          </p:nvPr>
        </p:nvSpPr>
        <p:spPr>
          <a:xfrm>
            <a:off x="46291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1" name="Date Placeholder 4"/>
          <p:cNvSpPr>
            <a:spLocks noGrp="1"/>
          </p:cNvSpPr>
          <p:nvPr>
            <p:ph type="dt" sz="half" idx="10"/>
          </p:nvPr>
        </p:nvSpPr>
        <p:spPr/>
        <p:txBody>
          <a:bodyPr/>
          <a:lstStyle/>
          <a:p>
            <a:fld id="{70BC1078-46ED-40F9-8930-935BAD7C2B02}" type="datetimeFigureOut">
              <a:rPr lang="zh-CN" altLang="en-US" smtClean="0"/>
              <a:t>2020/4/15</a:t>
            </a:fld>
            <a:endParaRPr lang="zh-CN" altLang="en-US"/>
          </a:p>
        </p:txBody>
      </p:sp>
      <p:sp>
        <p:nvSpPr>
          <p:cNvPr id="1048622" name="Footer Placeholder 5"/>
          <p:cNvSpPr>
            <a:spLocks noGrp="1"/>
          </p:cNvSpPr>
          <p:nvPr>
            <p:ph type="ftr" sz="quarter" idx="11"/>
          </p:nvPr>
        </p:nvSpPr>
        <p:spPr/>
        <p:txBody>
          <a:bodyPr/>
          <a:lstStyle/>
          <a:p>
            <a:endParaRPr lang="zh-CN" altLang="en-US"/>
          </a:p>
        </p:txBody>
      </p:sp>
      <p:sp>
        <p:nvSpPr>
          <p:cNvPr id="1048623"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24" name="Title 1"/>
          <p:cNvSpPr>
            <a:spLocks noGrp="1"/>
          </p:cNvSpPr>
          <p:nvPr>
            <p:ph type="title"/>
          </p:nvPr>
        </p:nvSpPr>
        <p:spPr>
          <a:xfrm>
            <a:off x="629841" y="365126"/>
            <a:ext cx="7886700" cy="1325563"/>
          </a:xfrm>
        </p:spPr>
        <p:txBody>
          <a:bodyPr/>
          <a:lstStyle/>
          <a:p>
            <a:r>
              <a:rPr lang="en-US" altLang="zh-CN" smtClean="0"/>
              <a:t>Click to edit Master title style</a:t>
            </a:r>
            <a:endParaRPr lang="en-US" dirty="0"/>
          </a:p>
        </p:txBody>
      </p:sp>
      <p:sp>
        <p:nvSpPr>
          <p:cNvPr id="1048625"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26" name="Content Placeholder 3"/>
          <p:cNvSpPr>
            <a:spLocks noGrp="1"/>
          </p:cNvSpPr>
          <p:nvPr>
            <p:ph sz="half" idx="2"/>
          </p:nvPr>
        </p:nvSpPr>
        <p:spPr>
          <a:xfrm>
            <a:off x="629842" y="2505075"/>
            <a:ext cx="3868340"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7"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28" name="Content Placeholder 5"/>
          <p:cNvSpPr>
            <a:spLocks noGrp="1"/>
          </p:cNvSpPr>
          <p:nvPr>
            <p:ph sz="quarter" idx="4"/>
          </p:nvPr>
        </p:nvSpPr>
        <p:spPr>
          <a:xfrm>
            <a:off x="4629150" y="2505075"/>
            <a:ext cx="3887391"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9" name="Date Placeholder 6"/>
          <p:cNvSpPr>
            <a:spLocks noGrp="1"/>
          </p:cNvSpPr>
          <p:nvPr>
            <p:ph type="dt" sz="half" idx="10"/>
          </p:nvPr>
        </p:nvSpPr>
        <p:spPr/>
        <p:txBody>
          <a:bodyPr/>
          <a:lstStyle/>
          <a:p>
            <a:fld id="{70BC1078-46ED-40F9-8930-935BAD7C2B02}" type="datetimeFigureOut">
              <a:rPr lang="zh-CN" altLang="en-US" smtClean="0"/>
              <a:t>2020/4/15</a:t>
            </a:fld>
            <a:endParaRPr lang="zh-CN" altLang="en-US"/>
          </a:p>
        </p:txBody>
      </p:sp>
      <p:sp>
        <p:nvSpPr>
          <p:cNvPr id="1048630" name="Footer Placeholder 7"/>
          <p:cNvSpPr>
            <a:spLocks noGrp="1"/>
          </p:cNvSpPr>
          <p:nvPr>
            <p:ph type="ftr" sz="quarter" idx="11"/>
          </p:nvPr>
        </p:nvSpPr>
        <p:spPr/>
        <p:txBody>
          <a:bodyPr/>
          <a:lstStyle/>
          <a:p>
            <a:endParaRPr lang="zh-CN" altLang="en-US"/>
          </a:p>
        </p:txBody>
      </p:sp>
      <p:sp>
        <p:nvSpPr>
          <p:cNvPr id="1048631" name="Slide Number Placeholder 8"/>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588" name="Title 1"/>
          <p:cNvSpPr>
            <a:spLocks noGrp="1"/>
          </p:cNvSpPr>
          <p:nvPr>
            <p:ph type="title"/>
          </p:nvPr>
        </p:nvSpPr>
        <p:spPr/>
        <p:txBody>
          <a:bodyPr/>
          <a:lstStyle/>
          <a:p>
            <a:r>
              <a:rPr lang="en-US" altLang="zh-CN" smtClean="0"/>
              <a:t>Click to edit Master title style</a:t>
            </a:r>
            <a:endParaRPr lang="en-US" dirty="0"/>
          </a:p>
        </p:txBody>
      </p:sp>
      <p:sp>
        <p:nvSpPr>
          <p:cNvPr id="1048589" name="Date Placeholder 2"/>
          <p:cNvSpPr>
            <a:spLocks noGrp="1"/>
          </p:cNvSpPr>
          <p:nvPr>
            <p:ph type="dt" sz="half" idx="10"/>
          </p:nvPr>
        </p:nvSpPr>
        <p:spPr/>
        <p:txBody>
          <a:bodyPr/>
          <a:lstStyle/>
          <a:p>
            <a:fld id="{70BC1078-46ED-40F9-8930-935BAD7C2B02}" type="datetimeFigureOut">
              <a:rPr lang="zh-CN" altLang="en-US" smtClean="0"/>
              <a:t>2020/4/15</a:t>
            </a:fld>
            <a:endParaRPr lang="zh-CN" altLang="en-US"/>
          </a:p>
        </p:txBody>
      </p:sp>
      <p:sp>
        <p:nvSpPr>
          <p:cNvPr id="1048590" name="Footer Placeholder 3"/>
          <p:cNvSpPr>
            <a:spLocks noGrp="1"/>
          </p:cNvSpPr>
          <p:nvPr>
            <p:ph type="ftr" sz="quarter" idx="11"/>
          </p:nvPr>
        </p:nvSpPr>
        <p:spPr/>
        <p:txBody>
          <a:bodyPr/>
          <a:lstStyle/>
          <a:p>
            <a:endParaRPr lang="zh-CN" altLang="en-US"/>
          </a:p>
        </p:txBody>
      </p:sp>
      <p:sp>
        <p:nvSpPr>
          <p:cNvPr id="1048591" name="Slide Number Placeholder 4"/>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32" name="Date Placeholder 1"/>
          <p:cNvSpPr>
            <a:spLocks noGrp="1"/>
          </p:cNvSpPr>
          <p:nvPr>
            <p:ph type="dt" sz="half" idx="10"/>
          </p:nvPr>
        </p:nvSpPr>
        <p:spPr/>
        <p:txBody>
          <a:bodyPr/>
          <a:lstStyle/>
          <a:p>
            <a:fld id="{70BC1078-46ED-40F9-8930-935BAD7C2B02}" type="datetimeFigureOut">
              <a:rPr lang="zh-CN" altLang="en-US" smtClean="0"/>
              <a:t>2020/4/15</a:t>
            </a:fld>
            <a:endParaRPr lang="zh-CN" altLang="en-US"/>
          </a:p>
        </p:txBody>
      </p:sp>
      <p:sp>
        <p:nvSpPr>
          <p:cNvPr id="1048633" name="Footer Placeholder 2"/>
          <p:cNvSpPr>
            <a:spLocks noGrp="1"/>
          </p:cNvSpPr>
          <p:nvPr>
            <p:ph type="ftr" sz="quarter" idx="11"/>
          </p:nvPr>
        </p:nvSpPr>
        <p:spPr/>
        <p:txBody>
          <a:bodyPr/>
          <a:lstStyle/>
          <a:p>
            <a:endParaRPr lang="zh-CN" altLang="en-US"/>
          </a:p>
        </p:txBody>
      </p:sp>
      <p:sp>
        <p:nvSpPr>
          <p:cNvPr id="1048634" name="Slide Number Placeholder 3"/>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35"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36"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7"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38" name="Date Placeholder 4"/>
          <p:cNvSpPr>
            <a:spLocks noGrp="1"/>
          </p:cNvSpPr>
          <p:nvPr>
            <p:ph type="dt" sz="half" idx="10"/>
          </p:nvPr>
        </p:nvSpPr>
        <p:spPr/>
        <p:txBody>
          <a:bodyPr/>
          <a:lstStyle/>
          <a:p>
            <a:fld id="{70BC1078-46ED-40F9-8930-935BAD7C2B02}" type="datetimeFigureOut">
              <a:rPr lang="zh-CN" altLang="en-US" smtClean="0"/>
              <a:t>2020/4/15</a:t>
            </a:fld>
            <a:endParaRPr lang="zh-CN" altLang="en-US"/>
          </a:p>
        </p:txBody>
      </p:sp>
      <p:sp>
        <p:nvSpPr>
          <p:cNvPr id="1048639" name="Footer Placeholder 5"/>
          <p:cNvSpPr>
            <a:spLocks noGrp="1"/>
          </p:cNvSpPr>
          <p:nvPr>
            <p:ph type="ftr" sz="quarter" idx="11"/>
          </p:nvPr>
        </p:nvSpPr>
        <p:spPr/>
        <p:txBody>
          <a:bodyPr/>
          <a:lstStyle/>
          <a:p>
            <a:endParaRPr lang="zh-CN" altLang="en-US"/>
          </a:p>
        </p:txBody>
      </p:sp>
      <p:sp>
        <p:nvSpPr>
          <p:cNvPr id="1048640"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02"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0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en-US" dirty="0"/>
          </a:p>
        </p:txBody>
      </p:sp>
      <p:sp>
        <p:nvSpPr>
          <p:cNvPr id="104860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05" name="Date Placeholder 4"/>
          <p:cNvSpPr>
            <a:spLocks noGrp="1"/>
          </p:cNvSpPr>
          <p:nvPr>
            <p:ph type="dt" sz="half" idx="10"/>
          </p:nvPr>
        </p:nvSpPr>
        <p:spPr/>
        <p:txBody>
          <a:bodyPr/>
          <a:lstStyle/>
          <a:p>
            <a:fld id="{70BC1078-46ED-40F9-8930-935BAD7C2B02}" type="datetimeFigureOut">
              <a:rPr lang="zh-CN" altLang="en-US" smtClean="0"/>
              <a:t>2020/4/15</a:t>
            </a:fld>
            <a:endParaRPr lang="zh-CN" altLang="en-US"/>
          </a:p>
        </p:txBody>
      </p:sp>
      <p:sp>
        <p:nvSpPr>
          <p:cNvPr id="1048606" name="Footer Placeholder 5"/>
          <p:cNvSpPr>
            <a:spLocks noGrp="1"/>
          </p:cNvSpPr>
          <p:nvPr>
            <p:ph type="ftr" sz="quarter" idx="11"/>
          </p:nvPr>
        </p:nvSpPr>
        <p:spPr/>
        <p:txBody>
          <a:bodyPr/>
          <a:lstStyle/>
          <a:p>
            <a:endParaRPr lang="zh-CN" altLang="en-US"/>
          </a:p>
        </p:txBody>
      </p:sp>
      <p:sp>
        <p:nvSpPr>
          <p:cNvPr id="1048607"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ltLang="zh-CN" smtClean="0"/>
              <a:t>Click to edit Master title style</a:t>
            </a:r>
            <a:endParaRPr lang="en-US" dirty="0"/>
          </a:p>
        </p:txBody>
      </p:sp>
      <p:sp>
        <p:nvSpPr>
          <p:cNvPr id="1048577"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7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C1078-46ED-40F9-8930-935BAD7C2B02}" type="datetimeFigureOut">
              <a:rPr lang="zh-CN" altLang="en-US" smtClean="0"/>
              <a:t>2020/4/15</a:t>
            </a:fld>
            <a:endParaRPr lang="zh-CN" altLang="en-US"/>
          </a:p>
        </p:txBody>
      </p:sp>
      <p:sp>
        <p:nvSpPr>
          <p:cNvPr id="104857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58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52ADC-5BFA-4FBD-BEE2-16096B7F416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ctrTitle"/>
          </p:nvPr>
        </p:nvSpPr>
        <p:spPr>
          <a:xfrm>
            <a:off x="685800" y="-469289"/>
            <a:ext cx="7772400" cy="2387600"/>
          </a:xfrm>
        </p:spPr>
        <p:txBody>
          <a:bodyPr/>
          <a:lstStyle/>
          <a:p>
            <a:r>
              <a:rPr lang="en-US" altLang="zh-CN" sz="3200" b="1">
                <a:solidFill>
                  <a:srgbClr val="0000FF"/>
                </a:solidFill>
              </a:rPr>
              <a:t>PPT -1(April) </a:t>
            </a:r>
            <a:br>
              <a:rPr lang="en-US" altLang="zh-CN" sz="3200" b="1">
                <a:solidFill>
                  <a:srgbClr val="0000FF"/>
                </a:solidFill>
              </a:rPr>
            </a:br>
            <a:r>
              <a:rPr lang="en-US" altLang="zh-CN" sz="5400" b="1">
                <a:solidFill>
                  <a:srgbClr val="800000"/>
                </a:solidFill>
              </a:rPr>
              <a:t>पूर्णियाँ काॅलेज, पूर्णियाँ</a:t>
            </a:r>
            <a:endParaRPr lang="en-US" altLang="zh-CN">
              <a:solidFill>
                <a:srgbClr val="0000FF"/>
              </a:solidFill>
            </a:endParaRPr>
          </a:p>
        </p:txBody>
      </p:sp>
      <p:sp>
        <p:nvSpPr>
          <p:cNvPr id="1048587" name="Subtitle 2"/>
          <p:cNvSpPr>
            <a:spLocks noGrp="1"/>
          </p:cNvSpPr>
          <p:nvPr>
            <p:ph type="subTitle" idx="1"/>
          </p:nvPr>
        </p:nvSpPr>
        <p:spPr>
          <a:xfrm>
            <a:off x="1142999" y="1918310"/>
            <a:ext cx="6858000" cy="1655762"/>
          </a:xfrm>
        </p:spPr>
        <p:txBody>
          <a:bodyPr>
            <a:noAutofit/>
          </a:bodyPr>
          <a:lstStyle/>
          <a:p>
            <a:r>
              <a:rPr lang="en-US" altLang="zh-CN" sz="3100" b="1">
                <a:solidFill>
                  <a:srgbClr val="330066"/>
                </a:solidFill>
              </a:rPr>
              <a:t>हिन्दी विभाग</a:t>
            </a:r>
            <a:endParaRPr lang="en-US" altLang="zh-CN" sz="3100"/>
          </a:p>
          <a:p>
            <a:r>
              <a:rPr lang="en-US" altLang="zh-CN" sz="3100" b="1">
                <a:solidFill>
                  <a:srgbClr val="0070C0"/>
                </a:solidFill>
              </a:rPr>
              <a:t>UG</a:t>
            </a:r>
            <a:endParaRPr lang="en-US" altLang="zh-CN" sz="3100"/>
          </a:p>
          <a:p>
            <a:r>
              <a:rPr lang="en-US" altLang="zh-CN" sz="3100" b="1">
                <a:solidFill>
                  <a:srgbClr val="000000"/>
                </a:solidFill>
              </a:rPr>
              <a:t>Part - l</a:t>
            </a:r>
            <a:endParaRPr lang="en-US" altLang="zh-CN" sz="3100"/>
          </a:p>
          <a:p>
            <a:r>
              <a:rPr lang="en-US" altLang="zh-CN" sz="3100" b="1">
                <a:solidFill>
                  <a:srgbClr val="000080"/>
                </a:solidFill>
              </a:rPr>
              <a:t>Hindi(Honours) </a:t>
            </a:r>
            <a:endParaRPr lang="en-US" altLang="zh-CN" sz="3100"/>
          </a:p>
          <a:p>
            <a:r>
              <a:rPr lang="en-US" altLang="zh-CN" sz="3100" b="1">
                <a:solidFill>
                  <a:srgbClr val="000080"/>
                </a:solidFill>
              </a:rPr>
              <a:t>Paper - ll</a:t>
            </a:r>
            <a:endParaRPr lang="en-US" altLang="zh-CN" sz="3100"/>
          </a:p>
          <a:p>
            <a:r>
              <a:rPr lang="en-US" altLang="zh-CN" sz="3100" b="1">
                <a:solidFill>
                  <a:srgbClr val="FF0000"/>
                </a:solidFill>
              </a:rPr>
              <a:t>("मैं नीर भरी दु:ख  की बदली" शीर्षक कविता का काव्य-सौंदर्य) </a:t>
            </a:r>
            <a:endParaRPr lang="en-US" altLang="zh-CN" sz="3100"/>
          </a:p>
          <a:p>
            <a:r>
              <a:rPr lang="en-US" altLang="zh-CN" sz="3100" b="1">
                <a:solidFill>
                  <a:srgbClr val="008000"/>
                </a:solidFill>
              </a:rPr>
              <a:t>डॉ.अर्चना भारद्वाज</a:t>
            </a:r>
            <a:endParaRPr lang="en-US" altLang="zh-CN" sz="31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8" name="Content Placeholder 1048647"/>
          <p:cNvSpPr>
            <a:spLocks noGrp="1"/>
          </p:cNvSpPr>
          <p:nvPr>
            <p:ph idx="1"/>
          </p:nvPr>
        </p:nvSpPr>
        <p:spPr>
          <a:xfrm>
            <a:off x="628650" y="1253330"/>
            <a:ext cx="7886700" cy="4351338"/>
          </a:xfrm>
        </p:spPr>
        <p:txBody>
          <a:bodyPr>
            <a:noAutofit/>
          </a:bodyPr>
          <a:lstStyle/>
          <a:p>
            <a:pPr marL="0" indent="0">
              <a:buNone/>
            </a:pPr>
            <a:r>
              <a:rPr lang="en-US" sz="3400" b="1">
                <a:solidFill>
                  <a:srgbClr val="000080"/>
                </a:solidFill>
              </a:rPr>
              <a:t>महादेवी वर्मा आधुनिक हिन्दी कविता की मीरा कही जाती है| जिस तरह मीरा ने व्यथित स्वर में गायी थी-</a:t>
            </a:r>
            <a:r>
              <a:rPr lang="en-US" sz="3400" b="1">
                <a:solidFill>
                  <a:srgbClr val="800000"/>
                </a:solidFill>
              </a:rPr>
              <a:t>"हेरी मैं तो दरद दीवानी |मेरो दरद न जाने कोय |"</a:t>
            </a:r>
            <a:endParaRPr lang="en-US" sz="3400"/>
          </a:p>
          <a:p>
            <a:pPr marL="0" indent="0">
              <a:buNone/>
            </a:pPr>
            <a:r>
              <a:rPr lang="en-US" sz="3400" b="1">
                <a:solidFill>
                  <a:srgbClr val="000080"/>
                </a:solidFill>
              </a:rPr>
              <a:t>उसी तरह महादेवी जी कहती हैं-</a:t>
            </a:r>
            <a:r>
              <a:rPr lang="en-US" sz="3400" b="1">
                <a:solidFill>
                  <a:srgbClr val="FF0000"/>
                </a:solidFill>
              </a:rPr>
              <a:t>" मैं नीर भरी दुख की बदली |"</a:t>
            </a:r>
            <a:endParaRPr lang="en-US" sz="3400"/>
          </a:p>
          <a:p>
            <a:pPr marL="0" indent="0">
              <a:buNone/>
            </a:pPr>
            <a:r>
              <a:rPr lang="en-US" sz="3400" b="1">
                <a:solidFill>
                  <a:srgbClr val="000080"/>
                </a:solidFill>
              </a:rPr>
              <a:t>महादेवी जी के काव्य में अरूण अव्यक्त प्रियतम के प्रति प्रणय-निवेदन मिलता है|चूँकि इस निवेदन का प्रत्युत्तर नहीं मिलता है |</a:t>
            </a:r>
            <a:endParaRPr lang="en-US" sz="3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0" name="Content Placeholder 1048649"/>
          <p:cNvSpPr>
            <a:spLocks noGrp="1"/>
          </p:cNvSpPr>
          <p:nvPr>
            <p:ph idx="1"/>
          </p:nvPr>
        </p:nvSpPr>
        <p:spPr>
          <a:xfrm>
            <a:off x="628649" y="1016298"/>
            <a:ext cx="7886700" cy="4351338"/>
          </a:xfrm>
        </p:spPr>
        <p:txBody>
          <a:bodyPr/>
          <a:lstStyle/>
          <a:p>
            <a:pPr marL="0" indent="0">
              <a:buNone/>
            </a:pPr>
            <a:r>
              <a:rPr lang="en-US" sz="3800" b="1">
                <a:solidFill>
                  <a:srgbClr val="330066"/>
                </a:solidFill>
              </a:rPr>
              <a:t>इसलिए महादेवी जी के काव्य में विरहजन्य वेदना की प्रधानता है|उनकी काव्य ,पीड़ा का काव्य है| इस गीत में नीर भरी बदली से अपने दु:खमय जीवन की तुलना करते हुए महादेवी जी ने एक पूरा रूपक बाँधा है और इस रूपक के सहारे अपनी व्यथा का इतिहास कहने का उपक्रम किया है| महादेवी जी की व्यक्तिगत वेदना में समष्टि की वेदना घुली है|</a:t>
            </a:r>
            <a:endParaRPr lang="en-US" sz="3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2" name="Content Placeholder 1048651"/>
          <p:cNvSpPr>
            <a:spLocks noGrp="1"/>
          </p:cNvSpPr>
          <p:nvPr>
            <p:ph idx="1"/>
          </p:nvPr>
        </p:nvSpPr>
        <p:spPr>
          <a:xfrm>
            <a:off x="628650" y="1253330"/>
            <a:ext cx="7886700" cy="4351338"/>
          </a:xfrm>
        </p:spPr>
        <p:txBody>
          <a:bodyPr>
            <a:noAutofit/>
          </a:bodyPr>
          <a:lstStyle/>
          <a:p>
            <a:pPr marL="0" indent="0">
              <a:buNone/>
            </a:pPr>
            <a:r>
              <a:rPr lang="en-US" sz="4000" b="1"/>
              <a:t>इसलिए वह कहती है कि</a:t>
            </a:r>
            <a:r>
              <a:rPr lang="en-US" sz="4000" b="1">
                <a:solidFill>
                  <a:srgbClr val="FF0000"/>
                </a:solidFill>
              </a:rPr>
              <a:t> मेरे क्रन्दन में आहत विश्व की करुणा व्यक्त हुई है|</a:t>
            </a:r>
            <a:r>
              <a:rPr lang="en-US" sz="4000" b="1">
                <a:solidFill>
                  <a:srgbClr val="000000"/>
                </a:solidFill>
              </a:rPr>
              <a:t>महादेवी जी के नयनों में प्रिय की प्रतीक्षा के दीपक जल रहे हैं तो प्रिय के न आने की व्यथा से विगलित होकर उनकी पलकें अश्रु की निर्झरिणी बन गयी है|</a:t>
            </a:r>
            <a:endParaRPr lang="en-US" sz="4000"/>
          </a:p>
          <a:p>
            <a:pPr marL="0" indent="0">
              <a:buNone/>
            </a:pPr>
            <a:r>
              <a:rPr lang="en-US" sz="4000" b="1">
                <a:solidFill>
                  <a:srgbClr val="000000"/>
                </a:solidFill>
              </a:rPr>
              <a:t>महादेवी जी विरह-वेदना में होकर भी ऊसर या उजाड़ नहीं हैं|</a:t>
            </a:r>
            <a:endParaRPr lang="en-US" sz="4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4" name="Content Placeholder 1048653"/>
          <p:cNvSpPr>
            <a:spLocks noGrp="1"/>
          </p:cNvSpPr>
          <p:nvPr>
            <p:ph idx="1"/>
          </p:nvPr>
        </p:nvSpPr>
        <p:spPr>
          <a:xfrm>
            <a:off x="628649" y="1253331"/>
            <a:ext cx="7886700" cy="4351338"/>
          </a:xfrm>
        </p:spPr>
        <p:txBody>
          <a:bodyPr/>
          <a:lstStyle/>
          <a:p>
            <a:pPr marL="0" indent="0">
              <a:buNone/>
            </a:pPr>
            <a:r>
              <a:rPr lang="en-US" sz="3900" b="1">
                <a:solidFill>
                  <a:srgbClr val="0070C0"/>
                </a:solidFill>
              </a:rPr>
              <a:t>वे चिर सुहागिन हैं इसलिए उनके प्रत्येक पग-विन्यास में संगीत है तो साँसों से सपनों के पराग झर रहे हैं| आकाश के नये-नये रंग उनकी दुकूल यानि दुपट्टा बुन रहे हैं तो उनकी स्नेह-छाया में मलय बयार पल रही है| दूसरे शब्दों में दु:ख की बदली होकर भी महादेवी हर पल प्रिय का स्वागत करने के लिए शृंगार किये रहती है|</a:t>
            </a:r>
            <a:endParaRPr lang="en-US" sz="39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6" name="Content Placeholder 1048655"/>
          <p:cNvSpPr>
            <a:spLocks noGrp="1"/>
          </p:cNvSpPr>
          <p:nvPr>
            <p:ph idx="1"/>
          </p:nvPr>
        </p:nvSpPr>
        <p:spPr>
          <a:xfrm>
            <a:off x="628650" y="1055459"/>
            <a:ext cx="7886700" cy="4351338"/>
          </a:xfrm>
        </p:spPr>
        <p:txBody>
          <a:bodyPr/>
          <a:lstStyle/>
          <a:p>
            <a:pPr marL="0" indent="0">
              <a:buNone/>
            </a:pPr>
            <a:r>
              <a:rPr lang="en-US" sz="3900" b="1">
                <a:solidFill>
                  <a:srgbClr val="330066"/>
                </a:solidFill>
              </a:rPr>
              <a:t>लेकिन प्रिय के न आने की चिन्ता उन्हें सता रही है|</a:t>
            </a:r>
            <a:r>
              <a:rPr lang="en-US" sz="3900" b="1">
                <a:solidFill>
                  <a:srgbClr val="FF0000"/>
                </a:solidFill>
              </a:rPr>
              <a:t> चिन्ता का रंग श्याम माना गया है और बादल भी श्याम वर्ण का ही होता है|</a:t>
            </a:r>
            <a:r>
              <a:rPr lang="en-US" sz="3900" b="1">
                <a:solidFill>
                  <a:srgbClr val="330066"/>
                </a:solidFill>
              </a:rPr>
              <a:t> इस तरह महादेवी जी की चिन्ता ही मानो क्षितिज की भौंहों पर उमड़े मेघ की तरह दीख रही है| यह बदली जल से परिपूर्ण है अतः यह जीवन की रेतीली भूमि पर जल होकर बरस पड़ती है|</a:t>
            </a:r>
            <a:endParaRPr lang="en-US" sz="39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8" name="Content Placeholder 1048657"/>
          <p:cNvSpPr>
            <a:spLocks noGrp="1"/>
          </p:cNvSpPr>
          <p:nvPr>
            <p:ph idx="1"/>
          </p:nvPr>
        </p:nvSpPr>
        <p:spPr>
          <a:xfrm>
            <a:off x="628649" y="1253331"/>
            <a:ext cx="7886700" cy="4351338"/>
          </a:xfrm>
        </p:spPr>
        <p:txBody>
          <a:bodyPr/>
          <a:lstStyle/>
          <a:p>
            <a:pPr marL="0" indent="0">
              <a:buNone/>
            </a:pPr>
            <a:r>
              <a:rPr lang="en-US" b="1">
                <a:solidFill>
                  <a:srgbClr val="002060"/>
                </a:solidFill>
              </a:rPr>
              <a:t>इससे सिंचित होकर नवजीवन के अंकुर निकल आते हैं| दूसरे शब्दों में महादेवी जी प्रिय के लिए चिन्तित भी होती हैं और रोती भी हैं|</a:t>
            </a:r>
            <a:r>
              <a:rPr lang="en-US" b="1">
                <a:solidFill>
                  <a:srgbClr val="FF0000"/>
                </a:solidFill>
              </a:rPr>
              <a:t> चूँकि उनका रुदन गान बनकर फूटता है इसलिए वे इसे नवजीवन अंकुर से उपमित करती हैं|</a:t>
            </a:r>
            <a:endParaRPr lang="en-US"/>
          </a:p>
          <a:p>
            <a:pPr marL="0" indent="0">
              <a:buNone/>
            </a:pPr>
            <a:r>
              <a:rPr lang="en-US" b="1">
                <a:solidFill>
                  <a:srgbClr val="002060"/>
                </a:solidFill>
              </a:rPr>
              <a:t>इस बदली का आगमन न तो पथ को मलिन करती है और न अपने पद-चिह्न छोड़ती है| क्योंकि यह गगन-पथ से आती है, और यह बदली नवजीवनदायक है|</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0" name="Content Placeholder 1048659"/>
          <p:cNvSpPr>
            <a:spLocks noGrp="1"/>
          </p:cNvSpPr>
          <p:nvPr>
            <p:ph idx="1"/>
          </p:nvPr>
        </p:nvSpPr>
        <p:spPr>
          <a:xfrm>
            <a:off x="628650" y="1037981"/>
            <a:ext cx="7886700" cy="4351338"/>
          </a:xfrm>
        </p:spPr>
        <p:txBody>
          <a:bodyPr/>
          <a:lstStyle/>
          <a:p>
            <a:pPr marL="0" indent="0">
              <a:buNone/>
            </a:pPr>
            <a:r>
              <a:rPr lang="en-US" sz="4000" b="1">
                <a:solidFill>
                  <a:srgbClr val="008000"/>
                </a:solidFill>
              </a:rPr>
              <a:t>इसलिए इसका आगमन अन्ततः जगत में सुख की सिहरन बनकर प्रकट होता है|</a:t>
            </a:r>
            <a:r>
              <a:rPr lang="en-US" sz="4000" b="1">
                <a:solidFill>
                  <a:srgbClr val="0000FF"/>
                </a:solidFill>
              </a:rPr>
              <a:t>जिस तरह बादल का आकाश में कोई निश्चित घर नहीं होता उसी तरह महादेवी जी मानती है कि इस विश्व में मेरा कहीं कोई स्थान नहीं है इसलिए मेरा परिचय मेरा इतिहास मात्र यही है कि</a:t>
            </a:r>
            <a:r>
              <a:rPr lang="en-US" sz="4000" b="1">
                <a:solidFill>
                  <a:srgbClr val="FF0000"/>
                </a:solidFill>
              </a:rPr>
              <a:t> "उमड़ी कल थी मिट आज चली |"</a:t>
            </a:r>
            <a:endParaRPr lang="en-US" sz="4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2" name="Content Placeholder 1048661"/>
          <p:cNvSpPr>
            <a:spLocks noGrp="1"/>
          </p:cNvSpPr>
          <p:nvPr>
            <p:ph idx="1"/>
          </p:nvPr>
        </p:nvSpPr>
        <p:spPr>
          <a:xfrm>
            <a:off x="628650" y="915500"/>
            <a:ext cx="7886700" cy="4351338"/>
          </a:xfrm>
        </p:spPr>
        <p:txBody>
          <a:bodyPr/>
          <a:lstStyle/>
          <a:p>
            <a:pPr marL="0" indent="0">
              <a:buNone/>
            </a:pPr>
            <a:r>
              <a:rPr lang="en-US" sz="4000" b="1">
                <a:solidFill>
                  <a:srgbClr val="000000"/>
                </a:solidFill>
              </a:rPr>
              <a:t>इस गीत में कवयित्री ने, ' मैं ' शैली का प्रयोग किया है जो इसे शुद्ध गीति व्यक्तित्व प्रदान करती है| बदली के माध्यम से महादेवी जी ने अपनी पीड़ा का ही नहीं बल्कि लघु जीवन का भी संकेत दिया है| फिर भी उसे इस बात का संतोष है कि उसकी वेदना सृजनमूलक है, बाँझ नहीं|</a:t>
            </a:r>
            <a:endParaRPr lang="en-US" sz="4000">
              <a:solidFill>
                <a:srgbClr val="000000"/>
              </a:solidFill>
            </a:endParaRP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547</Words>
  <Application>Microsoft Office PowerPoint</Application>
  <PresentationFormat>On-screen Show (4:3)</PresentationFormat>
  <Paragraphs>20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PPT -1(April)  पूर्णियाँ काॅलेज, पूर्णियाँ</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-1(April)  पूर्णियाँ काॅलेज, पूर्णियाँ</dc:title>
  <dc:creator>Redmi Y3</dc:creator>
  <cp:lastModifiedBy>User</cp:lastModifiedBy>
  <cp:revision>1</cp:revision>
  <dcterms:created xsi:type="dcterms:W3CDTF">2015-05-11T22:30:45Z</dcterms:created>
  <dcterms:modified xsi:type="dcterms:W3CDTF">2020-04-15T09:59:31Z</dcterms:modified>
</cp:coreProperties>
</file>