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78" r:id="rId2"/>
    <p:sldId id="279" r:id="rId3"/>
    <p:sldId id="280" r:id="rId4"/>
    <p:sldId id="281" r:id="rId5"/>
    <p:sldId id="282" r:id="rId6"/>
    <p:sldId id="283" r:id="rId7"/>
    <p:sldId id="284" r:id="rId8"/>
    <p:sldId id="285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7" d="100"/>
          <a:sy n="77" d="100"/>
        </p:scale>
        <p:origin x="-107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582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9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485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2020/4/21</a:t>
            </a:fld>
            <a:endParaRPr lang="zh-CN" altLang="en-US"/>
          </a:p>
        </p:txBody>
      </p:sp>
      <p:sp>
        <p:nvSpPr>
          <p:cNvPr id="10485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4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2020/4/21</a:t>
            </a:fld>
            <a:endParaRPr lang="zh-CN" altLang="en-US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2020/4/21</a:t>
            </a:fld>
            <a:endParaRPr lang="zh-CN" altLang="en-US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2020/4/21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9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2020/4/21</a:t>
            </a:fld>
            <a:endParaRPr lang="zh-CN" altLang="en-US"/>
          </a:p>
        </p:txBody>
      </p:sp>
      <p:sp>
        <p:nvSpPr>
          <p:cNvPr id="10486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4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5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2020/4/21</a:t>
            </a:fld>
            <a:endParaRPr lang="zh-CN" altLang="en-US"/>
          </a:p>
        </p:txBody>
      </p:sp>
      <p:sp>
        <p:nvSpPr>
          <p:cNvPr id="104862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0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1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2020/4/21</a:t>
            </a:fld>
            <a:endParaRPr lang="zh-CN" altLang="en-US"/>
          </a:p>
        </p:txBody>
      </p:sp>
      <p:sp>
        <p:nvSpPr>
          <p:cNvPr id="104863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9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2020/4/21</a:t>
            </a:fld>
            <a:endParaRPr lang="zh-CN" altLang="en-US"/>
          </a:p>
        </p:txBody>
      </p:sp>
      <p:sp>
        <p:nvSpPr>
          <p:cNvPr id="104860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2020/4/21</a:t>
            </a:fld>
            <a:endParaRPr lang="zh-CN" altLang="en-US"/>
          </a:p>
        </p:txBody>
      </p:sp>
      <p:sp>
        <p:nvSpPr>
          <p:cNvPr id="104863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41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42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4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2020/4/21</a:t>
            </a:fld>
            <a:endParaRPr lang="zh-CN" altLang="en-US"/>
          </a:p>
        </p:txBody>
      </p:sp>
      <p:sp>
        <p:nvSpPr>
          <p:cNvPr id="104864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8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104860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2020/4/21</a:t>
            </a:fld>
            <a:endParaRPr lang="zh-CN" altLang="en-US"/>
          </a:p>
        </p:txBody>
      </p:sp>
      <p:sp>
        <p:nvSpPr>
          <p:cNvPr id="10486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t>2020/4/21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altLang="zh-CN" sz="5900" b="1"/>
              <a:t>पूर्णियाँ</a:t>
            </a:r>
            <a:r>
              <a:rPr lang="en-US" altLang="en-IN" sz="5900" b="1"/>
              <a:t> </a:t>
            </a:r>
            <a:r>
              <a:rPr lang="en-IN" altLang="en-IN" sz="5900" b="1"/>
              <a:t>विश्वविद्यालय</a:t>
            </a:r>
            <a:r>
              <a:rPr lang="en-US" altLang="en-IN" sz="5900" b="1"/>
              <a:t>, </a:t>
            </a:r>
            <a:r>
              <a:rPr lang="en-IN" altLang="en-IN" sz="5900" b="1"/>
              <a:t>पूर्णियाँ</a:t>
            </a:r>
            <a:endParaRPr lang="en-US" altLang="zh-CN" sz="5900"/>
          </a:p>
        </p:txBody>
      </p:sp>
      <p:sp>
        <p:nvSpPr>
          <p:cNvPr id="104859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8333" lnSpcReduction="20000"/>
          </a:bodyPr>
          <a:lstStyle/>
          <a:p>
            <a:r>
              <a:rPr lang="en-IN" altLang="zh-CN" b="1"/>
              <a:t>पूर्णियाँ</a:t>
            </a:r>
            <a:r>
              <a:rPr lang="en-US" altLang="en-IN" b="1"/>
              <a:t> </a:t>
            </a:r>
            <a:r>
              <a:rPr lang="en-IN" altLang="en-IN" b="1"/>
              <a:t>काँलेज</a:t>
            </a:r>
            <a:r>
              <a:rPr lang="en-US" altLang="en-IN" b="1"/>
              <a:t>, </a:t>
            </a:r>
            <a:r>
              <a:rPr lang="en-IN" altLang="en-IN" b="1"/>
              <a:t>पूर्णियाँ</a:t>
            </a:r>
            <a:endParaRPr lang="en-US" altLang="zh-CN"/>
          </a:p>
          <a:p>
            <a:r>
              <a:rPr lang="en-US" altLang="en-IN" b="1"/>
              <a:t>Semester - 2    CC - 5      Unit -  ll</a:t>
            </a:r>
            <a:endParaRPr lang="en-US" altLang="zh-CN"/>
          </a:p>
          <a:p>
            <a:r>
              <a:rPr lang="en-GB" altLang="en-US" b="1"/>
              <a:t>रुसो</a:t>
            </a:r>
            <a:r>
              <a:rPr lang="en-US" altLang="en-US" b="1"/>
              <a:t> </a:t>
            </a:r>
            <a:r>
              <a:rPr lang="en-GB" altLang="en-US" b="1"/>
              <a:t>के</a:t>
            </a:r>
            <a:r>
              <a:rPr lang="en-US" altLang="en-US" b="1"/>
              <a:t> </a:t>
            </a:r>
            <a:r>
              <a:rPr lang="en-GB" altLang="en-US" b="1"/>
              <a:t>अनुसार</a:t>
            </a:r>
            <a:r>
              <a:rPr lang="en-US" altLang="en-US" b="1"/>
              <a:t> </a:t>
            </a:r>
            <a:r>
              <a:rPr lang="en-GB" altLang="en-US" b="1"/>
              <a:t>प्राकृतिक</a:t>
            </a:r>
            <a:r>
              <a:rPr lang="en-US" altLang="en-US" b="1"/>
              <a:t> अवस्था</a:t>
            </a:r>
            <a:endParaRPr lang="en-US" altLang="zh-CN"/>
          </a:p>
          <a:p>
            <a:r>
              <a:rPr lang="en-GB" altLang="en-US" b="1"/>
              <a:t>अतिथि</a:t>
            </a:r>
            <a:r>
              <a:rPr lang="en-US" altLang="en-US" b="1"/>
              <a:t> सहायक प्राध्यापक</a:t>
            </a:r>
            <a:endParaRPr lang="en-US" altLang="zh-CN"/>
          </a:p>
          <a:p>
            <a:r>
              <a:rPr lang="en-GB" altLang="en-US" b="1"/>
              <a:t>डॉ</a:t>
            </a:r>
            <a:r>
              <a:rPr lang="en-US" altLang="en-US" b="1"/>
              <a:t>. </a:t>
            </a:r>
            <a:r>
              <a:rPr lang="en-GB" altLang="en-US" b="1"/>
              <a:t>अजय</a:t>
            </a:r>
            <a:r>
              <a:rPr lang="en-US" altLang="en-US" b="1"/>
              <a:t> कुमार यादव</a:t>
            </a:r>
            <a:endParaRPr lang="en-US" altLang="zh-CN"/>
          </a:p>
          <a:p>
            <a:r>
              <a:rPr lang="en-US" altLang="en-US" b="1"/>
              <a:t>20 - 04 - 2020                         PPT -  21 </a:t>
            </a: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Content Placeholder 1048589"/>
          <p:cNvSpPr>
            <a:spLocks noGrp="1"/>
          </p:cNvSpPr>
          <p:nvPr>
            <p:ph idx="1"/>
          </p:nvPr>
        </p:nvSpPr>
        <p:spPr/>
        <p:txBody>
          <a:bodyPr>
            <a:normAutofit fontScale="64286" lnSpcReduction="20000"/>
          </a:bodyPr>
          <a:lstStyle/>
          <a:p>
            <a:pPr marL="0" indent="0">
              <a:buNone/>
            </a:pPr>
            <a:r>
              <a:rPr lang="en-US"/>
              <a:t>                 </a:t>
            </a:r>
            <a:r>
              <a:rPr lang="en-GB" altLang="en-US" b="1"/>
              <a:t>रुसो</a:t>
            </a:r>
            <a:r>
              <a:rPr lang="en-US" altLang="en-US" b="1"/>
              <a:t> के अनुसार </a:t>
            </a:r>
            <a:r>
              <a:rPr lang="en-GB" altLang="en-US" b="1"/>
              <a:t>प्राकृतिक</a:t>
            </a:r>
            <a:r>
              <a:rPr lang="en-US" altLang="en-US" b="1"/>
              <a:t> अवस्थ</a:t>
            </a:r>
            <a:r>
              <a:rPr lang="en-GB" altLang="en-US" b="1"/>
              <a:t>ा</a:t>
            </a:r>
            <a:endParaRPr lang="en-GB"/>
          </a:p>
          <a:p>
            <a:pPr marL="0" indent="0">
              <a:buNone/>
            </a:pPr>
            <a:r>
              <a:rPr lang="en-US" altLang="en-US" b="1"/>
              <a:t>                </a:t>
            </a:r>
            <a:r>
              <a:rPr lang="en-GB" altLang="en-US" b="1"/>
              <a:t>‌</a:t>
            </a:r>
            <a:r>
              <a:rPr lang="en-US" altLang="en-US" b="1"/>
              <a:t>             ( State Of Nature )</a:t>
            </a:r>
            <a:endParaRPr lang="en-GB"/>
          </a:p>
          <a:p>
            <a:pPr marL="0" indent="0">
              <a:buNone/>
            </a:pPr>
            <a:r>
              <a:rPr lang="en-US" altLang="en-US" b="1"/>
              <a:t>     </a:t>
            </a:r>
            <a:r>
              <a:rPr lang="en-GB" altLang="en-US" b="0"/>
              <a:t>यद्यपि</a:t>
            </a:r>
            <a:r>
              <a:rPr lang="en-US" altLang="en-US" b="0"/>
              <a:t> </a:t>
            </a:r>
            <a:r>
              <a:rPr lang="en-GB" altLang="en-US" b="0"/>
              <a:t>हाब्स</a:t>
            </a:r>
            <a:r>
              <a:rPr lang="en-US" altLang="en-US" b="0"/>
              <a:t> </a:t>
            </a:r>
            <a:r>
              <a:rPr lang="en-GB" altLang="en-US" b="0"/>
              <a:t>और</a:t>
            </a:r>
            <a:r>
              <a:rPr lang="en-US" altLang="en-US" b="0"/>
              <a:t> </a:t>
            </a:r>
            <a:r>
              <a:rPr lang="en-GB" altLang="en-US" b="0"/>
              <a:t>लाक</a:t>
            </a:r>
            <a:r>
              <a:rPr lang="en-US" altLang="en-US" b="0"/>
              <a:t> </a:t>
            </a:r>
            <a:r>
              <a:rPr lang="en-GB" altLang="en-US" b="0"/>
              <a:t>की</a:t>
            </a:r>
            <a:r>
              <a:rPr lang="en-US" altLang="en-US" b="0"/>
              <a:t> </a:t>
            </a:r>
            <a:r>
              <a:rPr lang="en-GB" altLang="en-US" b="0"/>
              <a:t>तरह</a:t>
            </a:r>
            <a:r>
              <a:rPr lang="en-US" altLang="en-US" b="0"/>
              <a:t> </a:t>
            </a:r>
            <a:r>
              <a:rPr lang="en-GB" altLang="en-US" b="0"/>
              <a:t>रुसो</a:t>
            </a:r>
            <a:r>
              <a:rPr lang="en-US" altLang="en-US" b="0"/>
              <a:t> </a:t>
            </a:r>
            <a:r>
              <a:rPr lang="en-GB" altLang="en-US" b="0"/>
              <a:t>भी</a:t>
            </a:r>
            <a:r>
              <a:rPr lang="en-US" altLang="en-US" b="0"/>
              <a:t> </a:t>
            </a:r>
            <a:r>
              <a:rPr lang="en-GB" altLang="en-US" b="0"/>
              <a:t>समाज</a:t>
            </a:r>
            <a:r>
              <a:rPr lang="en-US" altLang="en-US" b="0"/>
              <a:t> </a:t>
            </a:r>
            <a:r>
              <a:rPr lang="en-GB" altLang="en-US" b="0"/>
              <a:t>और</a:t>
            </a:r>
            <a:r>
              <a:rPr lang="en-US" altLang="en-US" b="0"/>
              <a:t> </a:t>
            </a:r>
            <a:r>
              <a:rPr lang="en-GB" altLang="en-US" b="0"/>
              <a:t>राज्य</a:t>
            </a:r>
            <a:r>
              <a:rPr lang="en-US" altLang="en-US" b="0"/>
              <a:t> क</a:t>
            </a:r>
            <a:r>
              <a:rPr lang="en-GB" altLang="en-US" b="0"/>
              <a:t>ी</a:t>
            </a:r>
            <a:r>
              <a:rPr lang="en-US" altLang="en-US" b="0"/>
              <a:t> </a:t>
            </a:r>
            <a:r>
              <a:rPr lang="en-GB" altLang="en-US" b="0"/>
              <a:t>उत्पत्ति</a:t>
            </a:r>
            <a:r>
              <a:rPr lang="en-US" altLang="en-US" b="0"/>
              <a:t> के </a:t>
            </a:r>
            <a:r>
              <a:rPr lang="en-GB" altLang="en-US" b="0"/>
              <a:t>सम्बन्ध</a:t>
            </a:r>
            <a:r>
              <a:rPr lang="en-US" altLang="en-US" b="0"/>
              <a:t> </a:t>
            </a:r>
            <a:r>
              <a:rPr lang="en-GB" altLang="en-US" b="0"/>
              <a:t>में</a:t>
            </a:r>
            <a:r>
              <a:rPr lang="en-US" altLang="en-US" b="0"/>
              <a:t> </a:t>
            </a:r>
            <a:r>
              <a:rPr lang="en-GB" altLang="en-US" b="0"/>
              <a:t>सामाजिक</a:t>
            </a:r>
            <a:r>
              <a:rPr lang="en-US" altLang="en-US" b="0"/>
              <a:t> समझौता का सिद्धान्त क</a:t>
            </a:r>
            <a:r>
              <a:rPr lang="en-GB" altLang="en-US" b="0"/>
              <a:t>ा</a:t>
            </a:r>
            <a:r>
              <a:rPr lang="en-US" altLang="en-US" b="0"/>
              <a:t> समर्थक है </a:t>
            </a:r>
            <a:r>
              <a:rPr lang="en-GB" altLang="en-US" b="0"/>
              <a:t>तथापि</a:t>
            </a:r>
            <a:r>
              <a:rPr lang="en-US" altLang="en-US" b="0"/>
              <a:t> </a:t>
            </a:r>
            <a:r>
              <a:rPr lang="en-GB" altLang="en-US" b="0"/>
              <a:t>उसका</a:t>
            </a:r>
            <a:r>
              <a:rPr lang="en-US" altLang="en-US" b="0"/>
              <a:t> </a:t>
            </a:r>
            <a:r>
              <a:rPr lang="en-GB" altLang="en-US" b="0"/>
              <a:t>उद्देश्य</a:t>
            </a:r>
            <a:r>
              <a:rPr lang="en-US" altLang="en-US" b="0"/>
              <a:t> </a:t>
            </a:r>
            <a:r>
              <a:rPr lang="en-GB" altLang="en-US" b="0"/>
              <a:t>उसकी</a:t>
            </a:r>
            <a:r>
              <a:rPr lang="en-US" altLang="en-US" b="0"/>
              <a:t> </a:t>
            </a:r>
            <a:r>
              <a:rPr lang="en-GB" altLang="en-US" b="0"/>
              <a:t>तरह</a:t>
            </a:r>
            <a:r>
              <a:rPr lang="en-US" altLang="en-US" b="0"/>
              <a:t> </a:t>
            </a:r>
            <a:r>
              <a:rPr lang="en-GB" altLang="en-US" b="0"/>
              <a:t>व्यक्तिवाद</a:t>
            </a:r>
            <a:r>
              <a:rPr lang="en-US" altLang="en-US" b="0"/>
              <a:t> </a:t>
            </a:r>
            <a:r>
              <a:rPr lang="en-GB" altLang="en-US" b="0"/>
              <a:t>और</a:t>
            </a:r>
            <a:r>
              <a:rPr lang="en-US" altLang="en-US" b="0"/>
              <a:t> </a:t>
            </a:r>
            <a:r>
              <a:rPr lang="en-GB" altLang="en-US" b="0"/>
              <a:t>प्राकृतिक</a:t>
            </a:r>
            <a:r>
              <a:rPr lang="en-US" altLang="en-US" b="0"/>
              <a:t> </a:t>
            </a:r>
            <a:r>
              <a:rPr lang="en-GB" altLang="en-US" b="0"/>
              <a:t>अधिकारों</a:t>
            </a:r>
            <a:r>
              <a:rPr lang="en-US" altLang="en-US" b="0"/>
              <a:t> क</a:t>
            </a:r>
            <a:r>
              <a:rPr lang="en-GB" altLang="en-US" b="0"/>
              <a:t>ा</a:t>
            </a:r>
            <a:r>
              <a:rPr lang="en-US" altLang="en-US" b="0"/>
              <a:t> </a:t>
            </a:r>
            <a:r>
              <a:rPr lang="en-GB" altLang="en-US" b="0"/>
              <a:t>समर्थन</a:t>
            </a:r>
            <a:r>
              <a:rPr lang="en-US" altLang="en-US" b="0"/>
              <a:t> कर</a:t>
            </a:r>
            <a:r>
              <a:rPr lang="en-GB" altLang="en-US" b="0"/>
              <a:t>ना</a:t>
            </a:r>
            <a:r>
              <a:rPr lang="en-US" altLang="en-US" b="0"/>
              <a:t> </a:t>
            </a:r>
            <a:r>
              <a:rPr lang="en-GB" altLang="en-US" b="0"/>
              <a:t>मात्र</a:t>
            </a:r>
            <a:r>
              <a:rPr lang="en-US" altLang="en-US" b="0"/>
              <a:t> </a:t>
            </a:r>
            <a:r>
              <a:rPr lang="en-GB" altLang="en-US" b="0"/>
              <a:t>नहीं</a:t>
            </a:r>
            <a:r>
              <a:rPr lang="en-US" altLang="en-US" b="0"/>
              <a:t> था</a:t>
            </a:r>
            <a:r>
              <a:rPr lang="en-GB" altLang="en-US" b="0"/>
              <a:t>।</a:t>
            </a:r>
            <a:r>
              <a:rPr lang="en-US" altLang="en-US" b="0"/>
              <a:t> </a:t>
            </a:r>
            <a:r>
              <a:rPr lang="en-GB" altLang="en-US" b="0"/>
              <a:t>इनके</a:t>
            </a:r>
            <a:r>
              <a:rPr lang="en-US" altLang="en-US" b="0"/>
              <a:t> </a:t>
            </a:r>
            <a:r>
              <a:rPr lang="en-GB" altLang="en-US" b="0"/>
              <a:t>विपरीत</a:t>
            </a:r>
            <a:r>
              <a:rPr lang="en-US" altLang="en-US" b="0"/>
              <a:t>, रुसो </a:t>
            </a:r>
            <a:r>
              <a:rPr lang="en-GB" altLang="en-US" b="0"/>
              <a:t>समाज</a:t>
            </a:r>
            <a:r>
              <a:rPr lang="en-US" altLang="en-US" b="0"/>
              <a:t> </a:t>
            </a:r>
            <a:r>
              <a:rPr lang="en-GB" altLang="en-US" b="0"/>
              <a:t>के</a:t>
            </a:r>
            <a:r>
              <a:rPr lang="en-US" altLang="en-US" b="0"/>
              <a:t> </a:t>
            </a:r>
            <a:r>
              <a:rPr lang="en-GB" altLang="en-US" b="0"/>
              <a:t>नैतिक</a:t>
            </a:r>
            <a:r>
              <a:rPr lang="en-US" altLang="en-US" b="0"/>
              <a:t> पतन के </a:t>
            </a:r>
            <a:r>
              <a:rPr lang="en-GB" altLang="en-US" b="0"/>
              <a:t>प्रति</a:t>
            </a:r>
            <a:r>
              <a:rPr lang="en-US" altLang="en-US" b="0"/>
              <a:t> </a:t>
            </a:r>
            <a:r>
              <a:rPr lang="en-GB" altLang="en-US" b="0"/>
              <a:t>अत्यधिक</a:t>
            </a:r>
            <a:r>
              <a:rPr lang="en-US" altLang="en-US" b="0"/>
              <a:t> </a:t>
            </a:r>
            <a:r>
              <a:rPr lang="en-GB" altLang="en-US" b="0"/>
              <a:t>चिंतित</a:t>
            </a:r>
            <a:r>
              <a:rPr lang="en-US" altLang="en-US" b="0"/>
              <a:t> </a:t>
            </a:r>
            <a:r>
              <a:rPr lang="en-GB" altLang="en-US" b="0"/>
              <a:t>था</a:t>
            </a:r>
            <a:r>
              <a:rPr lang="en-US" altLang="en-US" b="0"/>
              <a:t> </a:t>
            </a:r>
            <a:r>
              <a:rPr lang="en-GB" altLang="en-US" b="0"/>
              <a:t>और</a:t>
            </a:r>
            <a:r>
              <a:rPr lang="en-US" altLang="en-US" b="0"/>
              <a:t> </a:t>
            </a:r>
            <a:r>
              <a:rPr lang="en-GB" altLang="en-US" b="0"/>
              <a:t>चाहता</a:t>
            </a:r>
            <a:r>
              <a:rPr lang="en-US" altLang="en-US" b="0"/>
              <a:t> था कि </a:t>
            </a:r>
            <a:r>
              <a:rPr lang="en-GB" altLang="en-US" b="0"/>
              <a:t>इस</a:t>
            </a:r>
            <a:r>
              <a:rPr lang="en-US" altLang="en-US" b="0"/>
              <a:t> </a:t>
            </a:r>
            <a:r>
              <a:rPr lang="en-GB" altLang="en-US" b="0"/>
              <a:t>अभिशाप</a:t>
            </a:r>
            <a:r>
              <a:rPr lang="en-US" altLang="en-US" b="0"/>
              <a:t> से मुक्त होकर </a:t>
            </a:r>
            <a:r>
              <a:rPr lang="en-GB" altLang="en-US" b="0"/>
              <a:t>मनुष्य</a:t>
            </a:r>
            <a:r>
              <a:rPr lang="en-US" altLang="en-US" b="0"/>
              <a:t> क</a:t>
            </a:r>
            <a:r>
              <a:rPr lang="en-GB" altLang="en-US" b="0"/>
              <a:t>ा</a:t>
            </a:r>
            <a:r>
              <a:rPr lang="en-US" altLang="en-US" b="0"/>
              <a:t> </a:t>
            </a:r>
            <a:r>
              <a:rPr lang="en-GB" altLang="en-US" b="0"/>
              <a:t>जीवन</a:t>
            </a:r>
            <a:r>
              <a:rPr lang="en-US" altLang="en-US" b="0"/>
              <a:t> </a:t>
            </a:r>
            <a:r>
              <a:rPr lang="en-GB" altLang="en-US" b="0"/>
              <a:t>पुनः</a:t>
            </a:r>
            <a:r>
              <a:rPr lang="en-US" altLang="en-US" b="0"/>
              <a:t> </a:t>
            </a:r>
            <a:r>
              <a:rPr lang="en-GB" altLang="en-US" b="0"/>
              <a:t>नैतिक</a:t>
            </a:r>
            <a:r>
              <a:rPr lang="en-US" altLang="en-US" b="0"/>
              <a:t> </a:t>
            </a:r>
            <a:r>
              <a:rPr lang="en-GB" altLang="en-US" b="0"/>
              <a:t>दृष्टि</a:t>
            </a:r>
            <a:r>
              <a:rPr lang="en-US" altLang="en-US" b="0"/>
              <a:t> से </a:t>
            </a:r>
            <a:r>
              <a:rPr lang="en-GB" altLang="en-US" b="0"/>
              <a:t>उच्च</a:t>
            </a:r>
            <a:r>
              <a:rPr lang="en-US" altLang="en-US" b="0"/>
              <a:t> </a:t>
            </a:r>
            <a:r>
              <a:rPr lang="en-GB" altLang="en-US" b="0"/>
              <a:t>हो</a:t>
            </a:r>
            <a:r>
              <a:rPr lang="en-US" altLang="en-US" b="0"/>
              <a:t> </a:t>
            </a:r>
            <a:r>
              <a:rPr lang="en-GB" altLang="en-US" b="0"/>
              <a:t>जाए।</a:t>
            </a:r>
            <a:r>
              <a:rPr lang="en-US" altLang="en-US" b="0"/>
              <a:t> अतः </a:t>
            </a:r>
            <a:r>
              <a:rPr lang="en-GB" altLang="en-US" b="0"/>
              <a:t>वह</a:t>
            </a:r>
            <a:r>
              <a:rPr lang="en-US" altLang="en-US" b="0"/>
              <a:t> </a:t>
            </a:r>
            <a:r>
              <a:rPr lang="en-GB" altLang="en-US" b="0"/>
              <a:t>समाज</a:t>
            </a:r>
            <a:r>
              <a:rPr lang="en-US" altLang="en-US" b="0"/>
              <a:t> </a:t>
            </a:r>
            <a:r>
              <a:rPr lang="en-GB" altLang="en-US" b="0"/>
              <a:t>और</a:t>
            </a:r>
            <a:r>
              <a:rPr lang="en-US" altLang="en-US" b="0"/>
              <a:t> राज्य क</a:t>
            </a:r>
            <a:r>
              <a:rPr lang="en-GB" altLang="en-US" b="0"/>
              <a:t>ी</a:t>
            </a:r>
            <a:r>
              <a:rPr lang="en-US" altLang="en-US" b="0"/>
              <a:t> </a:t>
            </a:r>
            <a:r>
              <a:rPr lang="en-GB" altLang="en-US" b="0"/>
              <a:t>आदर्शवादी</a:t>
            </a:r>
            <a:r>
              <a:rPr lang="en-US" altLang="en-US" b="0"/>
              <a:t> </a:t>
            </a:r>
            <a:r>
              <a:rPr lang="en-GB" altLang="en-US" b="0"/>
              <a:t>दृष्टिकोण</a:t>
            </a:r>
            <a:r>
              <a:rPr lang="en-US" altLang="en-US" b="0"/>
              <a:t> से </a:t>
            </a:r>
            <a:r>
              <a:rPr lang="en-GB" altLang="en-US" b="0"/>
              <a:t>विवेचना</a:t>
            </a:r>
            <a:r>
              <a:rPr lang="en-US" altLang="en-US" b="0"/>
              <a:t> </a:t>
            </a:r>
            <a:r>
              <a:rPr lang="en-GB" altLang="en-US" b="0"/>
              <a:t>करता</a:t>
            </a:r>
            <a:r>
              <a:rPr lang="en-US" altLang="en-US" b="0"/>
              <a:t> है और </a:t>
            </a:r>
            <a:r>
              <a:rPr lang="en-GB" altLang="en-US" b="0"/>
              <a:t>इसी</a:t>
            </a:r>
            <a:r>
              <a:rPr lang="en-US" altLang="en-US" b="0"/>
              <a:t> </a:t>
            </a:r>
            <a:r>
              <a:rPr lang="en-GB" altLang="en-US" b="0"/>
              <a:t>आधार</a:t>
            </a:r>
            <a:r>
              <a:rPr lang="en-US" altLang="en-US" b="0"/>
              <a:t> पर </a:t>
            </a:r>
            <a:r>
              <a:rPr lang="en-GB" altLang="en-US" b="0"/>
              <a:t>मानव</a:t>
            </a:r>
            <a:r>
              <a:rPr lang="en-US" altLang="en-US" b="0"/>
              <a:t> </a:t>
            </a:r>
            <a:r>
              <a:rPr lang="en-GB" altLang="en-US" b="0"/>
              <a:t>स्वभाव</a:t>
            </a:r>
            <a:r>
              <a:rPr lang="en-US" altLang="en-US" b="0"/>
              <a:t> </a:t>
            </a:r>
            <a:r>
              <a:rPr lang="en-GB" altLang="en-US" b="0"/>
              <a:t>और</a:t>
            </a:r>
            <a:r>
              <a:rPr lang="en-US" altLang="en-US" b="0"/>
              <a:t> </a:t>
            </a:r>
            <a:r>
              <a:rPr lang="en-GB" altLang="en-US" b="0"/>
              <a:t>प्राकृतिक</a:t>
            </a:r>
            <a:r>
              <a:rPr lang="en-US" altLang="en-US" b="0"/>
              <a:t> अवस्था का </a:t>
            </a:r>
            <a:r>
              <a:rPr lang="en-GB" altLang="en-US" b="0"/>
              <a:t>वर्णन</a:t>
            </a:r>
            <a:r>
              <a:rPr lang="en-US" altLang="en-US" b="0"/>
              <a:t> करत</a:t>
            </a:r>
            <a:r>
              <a:rPr lang="en-GB" altLang="en-US" b="0"/>
              <a:t>ा</a:t>
            </a:r>
            <a:r>
              <a:rPr lang="en-US" altLang="en-US" b="0"/>
              <a:t> है</a:t>
            </a:r>
            <a:r>
              <a:rPr lang="en-GB" altLang="en-US" b="0"/>
              <a:t>।</a:t>
            </a:r>
            <a:endParaRPr lang="en-GB"/>
          </a:p>
          <a:p>
            <a:pPr marL="0" indent="0">
              <a:buNone/>
            </a:pPr>
            <a:r>
              <a:rPr lang="en-US" altLang="en-US" b="0"/>
              <a:t>     </a:t>
            </a:r>
            <a:r>
              <a:rPr lang="en-GB" altLang="en-US" b="0"/>
              <a:t>रुसो</a:t>
            </a:r>
            <a:r>
              <a:rPr lang="en-US" altLang="en-US" b="0"/>
              <a:t> </a:t>
            </a:r>
            <a:r>
              <a:rPr lang="en-GB" altLang="en-US" b="0"/>
              <a:t>प्राकृतिक</a:t>
            </a:r>
            <a:r>
              <a:rPr lang="en-US" altLang="en-US" b="0"/>
              <a:t> अवस्था में </a:t>
            </a:r>
            <a:r>
              <a:rPr lang="en-GB" altLang="en-US" b="0"/>
              <a:t>मनुष्य</a:t>
            </a:r>
            <a:r>
              <a:rPr lang="en-US" altLang="en-US" b="0"/>
              <a:t> </a:t>
            </a:r>
            <a:r>
              <a:rPr lang="en-GB" altLang="en-US" b="0"/>
              <a:t>को</a:t>
            </a:r>
            <a:r>
              <a:rPr lang="en-US" altLang="en-US" b="0"/>
              <a:t> </a:t>
            </a:r>
            <a:r>
              <a:rPr lang="en-GB" altLang="en-US" b="0"/>
              <a:t>स्वाभाविक</a:t>
            </a:r>
            <a:r>
              <a:rPr lang="en-US" altLang="en-US" b="0"/>
              <a:t> रूप से </a:t>
            </a:r>
            <a:r>
              <a:rPr lang="en-GB" altLang="en-US" b="0"/>
              <a:t>अच्छा</a:t>
            </a:r>
            <a:r>
              <a:rPr lang="en-US" altLang="en-US" b="0"/>
              <a:t>,</a:t>
            </a:r>
            <a:r>
              <a:rPr lang="en-GB" altLang="en-US" b="0"/>
              <a:t>सुखी</a:t>
            </a:r>
            <a:r>
              <a:rPr lang="en-US" altLang="en-US" b="0"/>
              <a:t>,</a:t>
            </a:r>
            <a:r>
              <a:rPr lang="en-GB" altLang="en-US" b="0"/>
              <a:t>सीधा</a:t>
            </a:r>
            <a:r>
              <a:rPr lang="en-US" altLang="en-US" b="0"/>
              <a:t>, चिंतारहित,</a:t>
            </a:r>
            <a:r>
              <a:rPr lang="en-GB" altLang="en-US" b="0"/>
              <a:t>सर्वसमर्थ,</a:t>
            </a:r>
            <a:r>
              <a:rPr lang="en-US" altLang="en-US" b="0"/>
              <a:t> शान्त</a:t>
            </a:r>
            <a:r>
              <a:rPr lang="en-GB" altLang="en-US" b="0"/>
              <a:t>िप्रेमी</a:t>
            </a:r>
            <a:r>
              <a:rPr lang="en-US" altLang="en-US" b="0"/>
              <a:t> </a:t>
            </a:r>
            <a:r>
              <a:rPr lang="en-GB" altLang="en-US" b="0"/>
              <a:t>और</a:t>
            </a:r>
            <a:r>
              <a:rPr lang="en-US" altLang="en-US" b="0"/>
              <a:t> </a:t>
            </a:r>
            <a:r>
              <a:rPr lang="en-GB" altLang="en-US" b="0"/>
              <a:t>एकांतप्रिय</a:t>
            </a:r>
            <a:r>
              <a:rPr lang="en-US" altLang="en-US" b="0"/>
              <a:t> </a:t>
            </a:r>
            <a:r>
              <a:rPr lang="en-GB" altLang="en-US" b="0"/>
              <a:t>समझता</a:t>
            </a:r>
            <a:r>
              <a:rPr lang="en-US" altLang="en-US" b="0"/>
              <a:t> था</a:t>
            </a:r>
            <a:r>
              <a:rPr lang="en-GB" altLang="en-US" b="0"/>
              <a:t>।</a:t>
            </a:r>
            <a:r>
              <a:rPr lang="en-US" altLang="en-US" b="0"/>
              <a:t> इस </a:t>
            </a:r>
            <a:r>
              <a:rPr lang="en-GB" altLang="en-US" b="0"/>
              <a:t>विषय</a:t>
            </a:r>
            <a:r>
              <a:rPr lang="en-US" altLang="en-US" b="0"/>
              <a:t> में </a:t>
            </a:r>
            <a:r>
              <a:rPr lang="en-GB" altLang="en-US" b="0"/>
              <a:t>रुसो</a:t>
            </a:r>
            <a:r>
              <a:rPr lang="en-US" altLang="en-US" b="0"/>
              <a:t> का </a:t>
            </a:r>
            <a:r>
              <a:rPr lang="en-GB" altLang="en-US" b="0"/>
              <a:t>विचार</a:t>
            </a:r>
            <a:r>
              <a:rPr lang="en-US" altLang="en-US" b="0"/>
              <a:t> </a:t>
            </a:r>
            <a:r>
              <a:rPr lang="en-GB" altLang="en-US" b="0"/>
              <a:t>सांडर्स तथा</a:t>
            </a:r>
            <a:r>
              <a:rPr lang="en-US" altLang="en-US" b="0"/>
              <a:t> </a:t>
            </a:r>
            <a:r>
              <a:rPr lang="en-GB" altLang="en-US" b="0"/>
              <a:t>लाक</a:t>
            </a:r>
            <a:r>
              <a:rPr lang="en-US" altLang="en-US" b="0"/>
              <a:t> </a:t>
            </a:r>
            <a:r>
              <a:rPr lang="en-GB" altLang="en-US" b="0"/>
              <a:t>दोनों</a:t>
            </a:r>
            <a:r>
              <a:rPr lang="en-US" altLang="en-US" b="0"/>
              <a:t> </a:t>
            </a:r>
            <a:r>
              <a:rPr lang="en-GB" altLang="en-US" b="0"/>
              <a:t>से</a:t>
            </a:r>
            <a:r>
              <a:rPr lang="en-US" altLang="en-US" b="0"/>
              <a:t> ही </a:t>
            </a:r>
            <a:r>
              <a:rPr lang="en-GB" altLang="en-US" b="0"/>
              <a:t>भिन्न</a:t>
            </a:r>
            <a:r>
              <a:rPr lang="en-US" altLang="en-US" b="0"/>
              <a:t> है</a:t>
            </a:r>
            <a:r>
              <a:rPr lang="en-GB" altLang="en-US" b="0"/>
              <a:t>।</a:t>
            </a:r>
            <a:r>
              <a:rPr lang="en-US" altLang="en-US" b="0"/>
              <a:t> </a:t>
            </a:r>
            <a:r>
              <a:rPr lang="en-GB" altLang="en-US" b="0"/>
              <a:t>सांडर्स का</a:t>
            </a:r>
            <a:r>
              <a:rPr lang="en-US" altLang="en-US" b="0"/>
              <a:t> </a:t>
            </a:r>
            <a:r>
              <a:rPr lang="en-GB" altLang="en-US" b="0"/>
              <a:t>कहना</a:t>
            </a:r>
            <a:r>
              <a:rPr lang="en-US" altLang="en-US" b="0"/>
              <a:t> था कि </a:t>
            </a:r>
            <a:r>
              <a:rPr lang="en-GB" altLang="en-US" b="0"/>
              <a:t>प्राकृतिक</a:t>
            </a:r>
            <a:r>
              <a:rPr lang="en-US" altLang="en-US" b="0"/>
              <a:t> दशा में </a:t>
            </a:r>
            <a:r>
              <a:rPr lang="en-GB" altLang="en-US" b="0"/>
              <a:t>रहने</a:t>
            </a:r>
            <a:r>
              <a:rPr lang="en-US" altLang="en-US" b="0"/>
              <a:t> वाल</a:t>
            </a:r>
            <a:r>
              <a:rPr lang="en-GB" altLang="en-US" b="0"/>
              <a:t>ा</a:t>
            </a:r>
            <a:r>
              <a:rPr lang="en-US" altLang="en-US" b="0"/>
              <a:t> </a:t>
            </a:r>
            <a:r>
              <a:rPr lang="en-GB" altLang="en-US" b="0"/>
              <a:t>मनुष्य</a:t>
            </a:r>
            <a:r>
              <a:rPr lang="en-US" altLang="en-US" b="0"/>
              <a:t> </a:t>
            </a:r>
            <a:r>
              <a:rPr lang="en-GB" altLang="en-US" b="0"/>
              <a:t>न</a:t>
            </a:r>
            <a:r>
              <a:rPr lang="en-US" altLang="en-US" b="0"/>
              <a:t> </a:t>
            </a:r>
            <a:r>
              <a:rPr lang="en-GB" altLang="en-US" b="0"/>
              <a:t>केवल</a:t>
            </a:r>
            <a:r>
              <a:rPr lang="en-US" altLang="en-US" b="0"/>
              <a:t> </a:t>
            </a:r>
            <a:r>
              <a:rPr lang="en-GB" altLang="en-US" b="0"/>
              <a:t>हिंस्त्र और</a:t>
            </a:r>
            <a:r>
              <a:rPr lang="en-US" altLang="en-US" b="0"/>
              <a:t> </a:t>
            </a:r>
            <a:r>
              <a:rPr lang="en-GB" altLang="en-US" b="0"/>
              <a:t>क्रूर</a:t>
            </a:r>
            <a:r>
              <a:rPr lang="en-US" altLang="en-US" b="0"/>
              <a:t> </a:t>
            </a:r>
            <a:r>
              <a:rPr lang="en-GB" altLang="en-US" b="0"/>
              <a:t>था</a:t>
            </a:r>
            <a:r>
              <a:rPr lang="en-US" altLang="en-US" b="0"/>
              <a:t>,</a:t>
            </a:r>
            <a:r>
              <a:rPr lang="en-GB" altLang="en-US" b="0"/>
              <a:t>प्रत्युत</a:t>
            </a:r>
            <a:r>
              <a:rPr lang="en-US" altLang="en-US" b="0"/>
              <a:t> </a:t>
            </a:r>
            <a:r>
              <a:rPr lang="en-GB" altLang="en-US" b="0"/>
              <a:t>कपटी</a:t>
            </a:r>
            <a:r>
              <a:rPr lang="en-US" altLang="en-US" b="0"/>
              <a:t> </a:t>
            </a:r>
            <a:r>
              <a:rPr lang="en-GB" altLang="en-US" b="0"/>
              <a:t>भी</a:t>
            </a:r>
            <a:r>
              <a:rPr lang="en-US" altLang="en-US" b="0"/>
              <a:t> </a:t>
            </a:r>
            <a:r>
              <a:rPr lang="en-GB" altLang="en-US" b="0"/>
              <a:t>था</a:t>
            </a:r>
            <a:r>
              <a:rPr lang="en-US" altLang="en-US" b="0"/>
              <a:t> </a:t>
            </a:r>
            <a:r>
              <a:rPr lang="en-GB" altLang="en-US" b="0"/>
              <a:t>दूसरी</a:t>
            </a:r>
            <a:r>
              <a:rPr lang="en-US" altLang="en-US" b="0"/>
              <a:t> ओर </a:t>
            </a:r>
            <a:r>
              <a:rPr lang="en-GB" altLang="en-US" b="0"/>
              <a:t>लाक</a:t>
            </a:r>
            <a:r>
              <a:rPr lang="en-US" altLang="en-US" b="0"/>
              <a:t> </a:t>
            </a:r>
            <a:r>
              <a:rPr lang="en-GB" altLang="en-US" b="0"/>
              <a:t>ने</a:t>
            </a:r>
            <a:r>
              <a:rPr lang="en-US" altLang="en-US" b="0"/>
              <a:t> </a:t>
            </a:r>
            <a:r>
              <a:rPr lang="en-GB" altLang="en-US" b="0"/>
              <a:t>मनुष्य</a:t>
            </a:r>
            <a:r>
              <a:rPr lang="en-US" altLang="en-US" b="0"/>
              <a:t> को </a:t>
            </a:r>
            <a:r>
              <a:rPr lang="en-GB" altLang="en-US" b="0"/>
              <a:t>प्राकृतिक</a:t>
            </a:r>
            <a:r>
              <a:rPr lang="en-US" altLang="en-US" b="0"/>
              <a:t> </a:t>
            </a:r>
            <a:r>
              <a:rPr lang="en-GB" altLang="en-US" b="0"/>
              <a:t>नियम</a:t>
            </a:r>
            <a:r>
              <a:rPr lang="en-US" altLang="en-US" b="0"/>
              <a:t> </a:t>
            </a:r>
            <a:r>
              <a:rPr lang="en-GB" altLang="en-US" b="0"/>
              <a:t>और</a:t>
            </a:r>
            <a:r>
              <a:rPr lang="en-US" altLang="en-US" b="0"/>
              <a:t> </a:t>
            </a:r>
            <a:r>
              <a:rPr lang="en-GB" altLang="en-US" b="0"/>
              <a:t>ईश्वरीय</a:t>
            </a:r>
            <a:r>
              <a:rPr lang="en-US" altLang="en-US" b="0"/>
              <a:t> </a:t>
            </a:r>
            <a:r>
              <a:rPr lang="en-GB" altLang="en-US" b="0"/>
              <a:t>नियम</a:t>
            </a:r>
            <a:r>
              <a:rPr lang="en-US" altLang="en-US" b="0"/>
              <a:t> </a:t>
            </a:r>
            <a:r>
              <a:rPr lang="en-GB" altLang="en-US" b="0"/>
              <a:t>से</a:t>
            </a:r>
            <a:r>
              <a:rPr lang="en-US" altLang="en-US" b="0"/>
              <a:t> </a:t>
            </a:r>
            <a:r>
              <a:rPr lang="en-GB" altLang="en-US" b="0"/>
              <a:t>अनुशासित</a:t>
            </a:r>
            <a:r>
              <a:rPr lang="en-US" altLang="en-US" b="0"/>
              <a:t> </a:t>
            </a:r>
            <a:r>
              <a:rPr lang="en-GB" altLang="en-US" b="0"/>
              <a:t>होने</a:t>
            </a:r>
            <a:r>
              <a:rPr lang="en-US" altLang="en-US" b="0"/>
              <a:t> </a:t>
            </a:r>
            <a:r>
              <a:rPr lang="en-GB" altLang="en-US" b="0"/>
              <a:t>वाला</a:t>
            </a:r>
            <a:r>
              <a:rPr lang="en-US" altLang="en-US" b="0"/>
              <a:t> </a:t>
            </a:r>
            <a:r>
              <a:rPr lang="en-GB" altLang="en-US" b="0"/>
              <a:t>माना</a:t>
            </a:r>
            <a:r>
              <a:rPr lang="en-US" altLang="en-US" b="0"/>
              <a:t> </a:t>
            </a:r>
            <a:r>
              <a:rPr lang="en-GB" altLang="en-US" b="0"/>
              <a:t>था।</a:t>
            </a:r>
            <a:r>
              <a:rPr lang="en-US" altLang="en-US" b="0"/>
              <a:t> रुसो </a:t>
            </a:r>
            <a:r>
              <a:rPr lang="en-GB" altLang="en-US" b="0"/>
              <a:t>प्राकृतिक</a:t>
            </a:r>
            <a:r>
              <a:rPr lang="en-US" altLang="en-US" b="0"/>
              <a:t> </a:t>
            </a:r>
            <a:r>
              <a:rPr lang="en-GB" altLang="en-US" b="0"/>
              <a:t>दशा</a:t>
            </a:r>
            <a:r>
              <a:rPr lang="en-US" altLang="en-US" b="0"/>
              <a:t> में </a:t>
            </a:r>
            <a:r>
              <a:rPr lang="en-GB" altLang="en-US" b="0"/>
              <a:t>नैतिकता</a:t>
            </a:r>
            <a:r>
              <a:rPr lang="en-US" altLang="en-US" b="0"/>
              <a:t> के </a:t>
            </a:r>
            <a:r>
              <a:rPr lang="en-GB" altLang="en-US" b="0"/>
              <a:t>ऐसे</a:t>
            </a:r>
            <a:r>
              <a:rPr lang="en-US" altLang="en-US" b="0"/>
              <a:t> </a:t>
            </a:r>
            <a:r>
              <a:rPr lang="en-GB" altLang="en-US" b="0"/>
              <a:t>उच्च</a:t>
            </a:r>
            <a:r>
              <a:rPr lang="en-US" altLang="en-US" b="0"/>
              <a:t> </a:t>
            </a:r>
            <a:r>
              <a:rPr lang="en-GB" altLang="en-US" b="0"/>
              <a:t>विकास</a:t>
            </a:r>
            <a:r>
              <a:rPr lang="en-US" altLang="en-US" b="0"/>
              <a:t> क</a:t>
            </a:r>
            <a:r>
              <a:rPr lang="en-GB" altLang="en-US" b="0"/>
              <a:t>ो</a:t>
            </a:r>
            <a:r>
              <a:rPr lang="en-US" altLang="en-US" b="0"/>
              <a:t> </a:t>
            </a:r>
            <a:r>
              <a:rPr lang="en-GB" altLang="en-US" b="0"/>
              <a:t>भी</a:t>
            </a:r>
            <a:r>
              <a:rPr lang="en-US" altLang="en-US" b="0"/>
              <a:t> </a:t>
            </a:r>
            <a:r>
              <a:rPr lang="en-GB" altLang="en-US" b="0"/>
              <a:t>असम्भव</a:t>
            </a:r>
            <a:r>
              <a:rPr lang="en-US" altLang="en-US" b="0"/>
              <a:t> </a:t>
            </a:r>
            <a:r>
              <a:rPr lang="en-GB" altLang="en-US" b="0"/>
              <a:t>मानता</a:t>
            </a:r>
            <a:r>
              <a:rPr lang="en-US" altLang="en-US" b="0"/>
              <a:t> है</a:t>
            </a:r>
            <a:r>
              <a:rPr lang="en-GB" altLang="en-US" b="0"/>
              <a:t>।</a:t>
            </a:r>
            <a:r>
              <a:rPr lang="en-US" altLang="en-US" b="0"/>
              <a:t> अतः </a:t>
            </a:r>
            <a:r>
              <a:rPr lang="en-GB" altLang="en-US" b="0"/>
              <a:t>दोनों</a:t>
            </a:r>
            <a:r>
              <a:rPr lang="en-US" altLang="en-US" b="0"/>
              <a:t> के </a:t>
            </a:r>
            <a:r>
              <a:rPr lang="en-GB" altLang="en-US" b="0"/>
              <a:t>विचारों</a:t>
            </a:r>
            <a:r>
              <a:rPr lang="en-US" altLang="en-US" b="0"/>
              <a:t> को </a:t>
            </a:r>
            <a:r>
              <a:rPr lang="en-GB" altLang="en-US" b="0"/>
              <a:t>ग़लत मानते</a:t>
            </a:r>
            <a:r>
              <a:rPr lang="en-US" altLang="en-US" b="0"/>
              <a:t> हुए </a:t>
            </a:r>
            <a:r>
              <a:rPr lang="en-GB" altLang="en-US" b="0"/>
              <a:t>रुसो</a:t>
            </a:r>
            <a:r>
              <a:rPr lang="en-US" altLang="en-US" b="0"/>
              <a:t> </a:t>
            </a:r>
            <a:r>
              <a:rPr lang="en-GB" altLang="en-US" b="0"/>
              <a:t>ने</a:t>
            </a:r>
            <a:r>
              <a:rPr lang="en-US" altLang="en-US" b="0"/>
              <a:t> </a:t>
            </a:r>
            <a:r>
              <a:rPr lang="en-GB" altLang="en-US" b="0"/>
              <a:t>आदिम</a:t>
            </a:r>
            <a:r>
              <a:rPr lang="en-US" altLang="en-US" b="0"/>
              <a:t> </a:t>
            </a:r>
            <a:r>
              <a:rPr lang="en-GB" altLang="en-US" b="0"/>
              <a:t>मनुष्य</a:t>
            </a:r>
            <a:r>
              <a:rPr lang="en-US" altLang="en-US" b="0"/>
              <a:t> को </a:t>
            </a:r>
            <a:r>
              <a:rPr lang="en-GB" altLang="en-US" b="0"/>
              <a:t>पशुतुल्य</a:t>
            </a:r>
            <a:r>
              <a:rPr lang="en-US" altLang="en-US" b="0"/>
              <a:t>, </a:t>
            </a:r>
            <a:r>
              <a:rPr lang="en-GB" altLang="en-US" b="0"/>
              <a:t>निष्पाप</a:t>
            </a:r>
            <a:r>
              <a:rPr lang="en-US" altLang="en-US" b="0"/>
              <a:t>, निर्दोष </a:t>
            </a:r>
            <a:r>
              <a:rPr lang="en-GB" altLang="en-US" b="0"/>
              <a:t>तथा</a:t>
            </a:r>
            <a:r>
              <a:rPr lang="en-US" altLang="en-US" b="0"/>
              <a:t> </a:t>
            </a:r>
            <a:r>
              <a:rPr lang="en-GB" altLang="en-US" b="0"/>
              <a:t>स्वाभाविक</a:t>
            </a:r>
            <a:r>
              <a:rPr lang="en-US" altLang="en-US" b="0"/>
              <a:t> रूप से </a:t>
            </a:r>
            <a:r>
              <a:rPr lang="en-GB" altLang="en-US" b="0"/>
              <a:t>अच्छा</a:t>
            </a:r>
            <a:r>
              <a:rPr lang="en-US" altLang="en-US" b="0"/>
              <a:t> </a:t>
            </a:r>
            <a:r>
              <a:rPr lang="en-GB" altLang="en-US" b="0"/>
              <a:t>माना</a:t>
            </a:r>
            <a:r>
              <a:rPr lang="en-US" altLang="en-US" b="0"/>
              <a:t> </a:t>
            </a:r>
            <a:r>
              <a:rPr lang="en-GB" altLang="en-US" b="0"/>
              <a:t>है।</a:t>
            </a: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Content Placeholder 1048588"/>
          <p:cNvSpPr>
            <a:spLocks noGrp="1"/>
          </p:cNvSpPr>
          <p:nvPr>
            <p:ph idx="1"/>
          </p:nvPr>
        </p:nvSpPr>
        <p:spPr/>
        <p:txBody>
          <a:bodyPr>
            <a:normAutofit fontScale="75000" lnSpcReduction="20000"/>
          </a:bodyPr>
          <a:lstStyle/>
          <a:p>
            <a:pPr marL="0" indent="0">
              <a:buNone/>
            </a:pPr>
            <a:r>
              <a:rPr lang="en-US"/>
              <a:t>     </a:t>
            </a:r>
            <a:r>
              <a:rPr lang="en-GB" altLang="en-US" b="1"/>
              <a:t>प्राकृतिक</a:t>
            </a:r>
            <a:r>
              <a:rPr lang="en-US" altLang="en-US" b="1"/>
              <a:t> </a:t>
            </a:r>
            <a:r>
              <a:rPr lang="en-GB" altLang="en-US" b="1"/>
              <a:t>अवस्था</a:t>
            </a:r>
            <a:r>
              <a:rPr lang="en-US" altLang="en-US" b="1"/>
              <a:t>   ( State Of Nature )     ---- </a:t>
            </a:r>
            <a:r>
              <a:rPr lang="en-US" altLang="en-US" b="0"/>
              <a:t>   </a:t>
            </a:r>
            <a:r>
              <a:rPr lang="en-GB" altLang="en-US" b="0"/>
              <a:t>रुसो</a:t>
            </a:r>
            <a:r>
              <a:rPr lang="en-US" altLang="en-US" b="0"/>
              <a:t> के अनुसार प्राकृतिक अवस्था में मनुष्य </a:t>
            </a:r>
            <a:r>
              <a:rPr lang="en-GB" altLang="en-US" b="0"/>
              <a:t>प्रकृति</a:t>
            </a:r>
            <a:r>
              <a:rPr lang="en-US" altLang="en-US" b="0"/>
              <a:t> की गोद में </a:t>
            </a:r>
            <a:r>
              <a:rPr lang="en-GB" altLang="en-US" b="0"/>
              <a:t>रहता</a:t>
            </a:r>
            <a:r>
              <a:rPr lang="en-US" altLang="en-US" b="0"/>
              <a:t> था</a:t>
            </a:r>
            <a:r>
              <a:rPr lang="en-GB" altLang="en-US" b="0"/>
              <a:t>।</a:t>
            </a:r>
            <a:r>
              <a:rPr lang="en-US" altLang="en-US" b="0"/>
              <a:t> उसक</a:t>
            </a:r>
            <a:r>
              <a:rPr lang="en-GB" altLang="en-US" b="0"/>
              <a:t>ा</a:t>
            </a:r>
            <a:r>
              <a:rPr lang="en-US" altLang="en-US" b="0"/>
              <a:t> </a:t>
            </a:r>
            <a:r>
              <a:rPr lang="en-GB" altLang="en-US" b="0"/>
              <a:t>जीवन</a:t>
            </a:r>
            <a:r>
              <a:rPr lang="en-US" altLang="en-US" b="0"/>
              <a:t> </a:t>
            </a:r>
            <a:r>
              <a:rPr lang="en-GB" altLang="en-US" b="0"/>
              <a:t>पशुओं</a:t>
            </a:r>
            <a:r>
              <a:rPr lang="en-US" altLang="en-US" b="0"/>
              <a:t> </a:t>
            </a:r>
            <a:r>
              <a:rPr lang="en-GB" altLang="en-US" b="0"/>
              <a:t>जैसा</a:t>
            </a:r>
            <a:r>
              <a:rPr lang="en-US" altLang="en-US" b="0"/>
              <a:t> </a:t>
            </a:r>
            <a:r>
              <a:rPr lang="en-GB" altLang="en-US" b="0"/>
              <a:t>व</a:t>
            </a:r>
            <a:r>
              <a:rPr lang="en-US" altLang="en-US" b="0"/>
              <a:t> </a:t>
            </a:r>
            <a:r>
              <a:rPr lang="en-GB" altLang="en-US" b="0"/>
              <a:t>एकाकी</a:t>
            </a:r>
            <a:r>
              <a:rPr lang="en-US" altLang="en-US" b="0"/>
              <a:t> </a:t>
            </a:r>
            <a:r>
              <a:rPr lang="en-GB" altLang="en-US" b="0"/>
              <a:t>था</a:t>
            </a:r>
            <a:r>
              <a:rPr lang="en-US" altLang="en-US" b="0"/>
              <a:t> </a:t>
            </a:r>
            <a:r>
              <a:rPr lang="en-GB" altLang="en-US" b="0"/>
              <a:t>।</a:t>
            </a:r>
            <a:r>
              <a:rPr lang="en-US" altLang="en-US" b="0"/>
              <a:t> वह </a:t>
            </a:r>
            <a:r>
              <a:rPr lang="en-GB" altLang="en-US" b="0"/>
              <a:t>अपना</a:t>
            </a:r>
            <a:r>
              <a:rPr lang="en-US" altLang="en-US" b="0"/>
              <a:t> </a:t>
            </a:r>
            <a:r>
              <a:rPr lang="en-GB" altLang="en-US" b="0"/>
              <a:t>जीवन</a:t>
            </a:r>
            <a:r>
              <a:rPr lang="en-US" altLang="en-US" b="0"/>
              <a:t> </a:t>
            </a:r>
            <a:r>
              <a:rPr lang="en-GB" altLang="en-US" b="0"/>
              <a:t>वनों</a:t>
            </a:r>
            <a:r>
              <a:rPr lang="en-US" altLang="en-US" b="0"/>
              <a:t> में </a:t>
            </a:r>
            <a:r>
              <a:rPr lang="en-GB" altLang="en-US" b="0"/>
              <a:t>विचरण</a:t>
            </a:r>
            <a:r>
              <a:rPr lang="en-US" altLang="en-US" b="0"/>
              <a:t> कर</a:t>
            </a:r>
            <a:r>
              <a:rPr lang="en-GB" altLang="en-US" b="0"/>
              <a:t>के</a:t>
            </a:r>
            <a:r>
              <a:rPr lang="en-US" altLang="en-US" b="0"/>
              <a:t> </a:t>
            </a:r>
            <a:r>
              <a:rPr lang="en-GB" altLang="en-US" b="0"/>
              <a:t>बिताता</a:t>
            </a:r>
            <a:r>
              <a:rPr lang="en-US" altLang="en-US" b="0"/>
              <a:t> था</a:t>
            </a:r>
            <a:r>
              <a:rPr lang="en-GB" altLang="en-US" b="0"/>
              <a:t>।</a:t>
            </a:r>
            <a:r>
              <a:rPr lang="en-US" altLang="en-US" b="0"/>
              <a:t> किसी </a:t>
            </a:r>
            <a:r>
              <a:rPr lang="en-GB" altLang="en-US" b="0"/>
              <a:t>व्यक्ति</a:t>
            </a:r>
            <a:r>
              <a:rPr lang="en-US" altLang="en-US" b="0"/>
              <a:t> क</a:t>
            </a:r>
            <a:r>
              <a:rPr lang="en-GB" altLang="en-US" b="0"/>
              <a:t>ा</a:t>
            </a:r>
            <a:r>
              <a:rPr lang="en-US" altLang="en-US" b="0"/>
              <a:t> </a:t>
            </a:r>
            <a:r>
              <a:rPr lang="en-GB" altLang="en-US" b="0"/>
              <a:t>कोई</a:t>
            </a:r>
            <a:r>
              <a:rPr lang="en-US" altLang="en-US" b="0"/>
              <a:t> </a:t>
            </a:r>
            <a:r>
              <a:rPr lang="en-GB" altLang="en-US" b="0"/>
              <a:t>घर</a:t>
            </a:r>
            <a:r>
              <a:rPr lang="en-US" altLang="en-US" b="0"/>
              <a:t> </a:t>
            </a:r>
            <a:r>
              <a:rPr lang="en-GB" altLang="en-US" b="0"/>
              <a:t>न</a:t>
            </a:r>
            <a:r>
              <a:rPr lang="en-US" altLang="en-US" b="0"/>
              <a:t> </a:t>
            </a:r>
            <a:r>
              <a:rPr lang="en-GB" altLang="en-US" b="0"/>
              <a:t>था</a:t>
            </a:r>
            <a:r>
              <a:rPr lang="en-US" altLang="en-US" b="0"/>
              <a:t> </a:t>
            </a:r>
            <a:r>
              <a:rPr lang="en-GB" altLang="en-US" b="0"/>
              <a:t>और</a:t>
            </a:r>
            <a:r>
              <a:rPr lang="en-US" altLang="en-US" b="0"/>
              <a:t> न </a:t>
            </a:r>
            <a:r>
              <a:rPr lang="en-GB" altLang="en-US" b="0"/>
              <a:t>उसकी</a:t>
            </a:r>
            <a:r>
              <a:rPr lang="en-US" altLang="en-US" b="0"/>
              <a:t> </a:t>
            </a:r>
            <a:r>
              <a:rPr lang="en-GB" altLang="en-US" b="0"/>
              <a:t>कोई</a:t>
            </a:r>
            <a:r>
              <a:rPr lang="en-US" altLang="en-US" b="0"/>
              <a:t> </a:t>
            </a:r>
            <a:r>
              <a:rPr lang="en-GB" altLang="en-US" b="0"/>
              <a:t>सम्पत्ति-</a:t>
            </a:r>
            <a:r>
              <a:rPr lang="en-US" altLang="en-US" b="0"/>
              <a:t> </a:t>
            </a:r>
            <a:r>
              <a:rPr lang="en-GB" altLang="en-US" b="0"/>
              <a:t>थी।</a:t>
            </a:r>
            <a:r>
              <a:rPr lang="en-US" altLang="en-US" b="0"/>
              <a:t> मनुष्य </a:t>
            </a:r>
            <a:r>
              <a:rPr lang="en-GB" altLang="en-US" b="0"/>
              <a:t>अपनी</a:t>
            </a:r>
            <a:r>
              <a:rPr lang="en-US" altLang="en-US" b="0"/>
              <a:t> </a:t>
            </a:r>
            <a:r>
              <a:rPr lang="en-GB" altLang="en-US" b="0"/>
              <a:t>प्रकृति</a:t>
            </a:r>
            <a:r>
              <a:rPr lang="en-US" altLang="en-US" b="0"/>
              <a:t> </a:t>
            </a:r>
            <a:r>
              <a:rPr lang="en-GB" altLang="en-US" b="0"/>
              <a:t>की</a:t>
            </a:r>
            <a:r>
              <a:rPr lang="en-US" altLang="en-US" b="0"/>
              <a:t> </a:t>
            </a:r>
            <a:r>
              <a:rPr lang="en-GB" altLang="en-US" b="0"/>
              <a:t>सादगी</a:t>
            </a:r>
            <a:r>
              <a:rPr lang="en-US" altLang="en-US" b="0"/>
              <a:t> और </a:t>
            </a:r>
            <a:r>
              <a:rPr lang="en-GB" altLang="en-US" b="0"/>
              <a:t>परमार्थ</a:t>
            </a:r>
            <a:r>
              <a:rPr lang="en-US" altLang="en-US" b="0"/>
              <a:t> की </a:t>
            </a:r>
            <a:r>
              <a:rPr lang="en-GB" altLang="en-US" b="0"/>
              <a:t>भावना</a:t>
            </a:r>
            <a:r>
              <a:rPr lang="en-US" altLang="en-US" b="0"/>
              <a:t> </a:t>
            </a:r>
            <a:r>
              <a:rPr lang="en-GB" altLang="en-US" b="0"/>
              <a:t>के</a:t>
            </a:r>
            <a:r>
              <a:rPr lang="en-US" altLang="en-US" b="0"/>
              <a:t> साथ </a:t>
            </a:r>
            <a:r>
              <a:rPr lang="en-GB" altLang="en-US" b="0"/>
              <a:t>उसमें</a:t>
            </a:r>
            <a:r>
              <a:rPr lang="en-US" altLang="en-US" b="0"/>
              <a:t> </a:t>
            </a:r>
            <a:r>
              <a:rPr lang="en-GB" altLang="en-US" b="0"/>
              <a:t>सादगी</a:t>
            </a:r>
            <a:r>
              <a:rPr lang="en-US" altLang="en-US" b="0"/>
              <a:t> से </a:t>
            </a:r>
            <a:r>
              <a:rPr lang="en-GB" altLang="en-US" b="0"/>
              <a:t>रहता</a:t>
            </a:r>
            <a:r>
              <a:rPr lang="en-US" altLang="en-US" b="0"/>
              <a:t> था</a:t>
            </a:r>
            <a:r>
              <a:rPr lang="en-GB" altLang="en-US" b="0"/>
              <a:t>।</a:t>
            </a:r>
            <a:r>
              <a:rPr lang="en-US" altLang="en-US" b="0"/>
              <a:t> </a:t>
            </a:r>
            <a:r>
              <a:rPr lang="en-GB" altLang="en-US" b="0"/>
              <a:t>इस</a:t>
            </a:r>
            <a:r>
              <a:rPr lang="en-US" altLang="en-US" b="0"/>
              <a:t> </a:t>
            </a:r>
            <a:r>
              <a:rPr lang="en-GB" altLang="en-US" b="0"/>
              <a:t>अवस्था</a:t>
            </a:r>
            <a:r>
              <a:rPr lang="en-US" altLang="en-US" b="0"/>
              <a:t> में </a:t>
            </a:r>
            <a:r>
              <a:rPr lang="en-GB" altLang="en-US" b="0"/>
              <a:t>सब</a:t>
            </a:r>
            <a:r>
              <a:rPr lang="en-US" altLang="en-US" b="0"/>
              <a:t> </a:t>
            </a:r>
            <a:r>
              <a:rPr lang="en-GB" altLang="en-US" b="0"/>
              <a:t>समान</a:t>
            </a:r>
            <a:r>
              <a:rPr lang="en-US" altLang="en-US" b="0"/>
              <a:t> </a:t>
            </a:r>
            <a:r>
              <a:rPr lang="en-GB" altLang="en-US" b="0"/>
              <a:t>थे</a:t>
            </a:r>
            <a:r>
              <a:rPr lang="en-US" altLang="en-US" b="0"/>
              <a:t> </a:t>
            </a:r>
            <a:r>
              <a:rPr lang="en-GB" altLang="en-US" b="0"/>
              <a:t>तथा</a:t>
            </a:r>
            <a:r>
              <a:rPr lang="en-US" altLang="en-US" b="0"/>
              <a:t> अपने-अ</a:t>
            </a:r>
            <a:r>
              <a:rPr lang="en-GB" altLang="en-US" b="0"/>
              <a:t>पने</a:t>
            </a:r>
            <a:r>
              <a:rPr lang="en-US" altLang="en-US" b="0"/>
              <a:t> </a:t>
            </a:r>
            <a:r>
              <a:rPr lang="en-GB" altLang="en-US" b="0"/>
              <a:t>जीवन</a:t>
            </a:r>
            <a:r>
              <a:rPr lang="en-US" altLang="en-US" b="0"/>
              <a:t> </a:t>
            </a:r>
            <a:r>
              <a:rPr lang="en-GB" altLang="en-US" b="0"/>
              <a:t>के</a:t>
            </a:r>
            <a:r>
              <a:rPr lang="en-US" altLang="en-US" b="0"/>
              <a:t> </a:t>
            </a:r>
            <a:r>
              <a:rPr lang="en-GB" altLang="en-US" b="0"/>
              <a:t>स्वामी</a:t>
            </a:r>
            <a:r>
              <a:rPr lang="en-US" altLang="en-US" b="0"/>
              <a:t> </a:t>
            </a:r>
            <a:r>
              <a:rPr lang="en-GB" altLang="en-US" b="0"/>
              <a:t>थे।</a:t>
            </a:r>
            <a:r>
              <a:rPr lang="en-US" altLang="en-US" b="0"/>
              <a:t> </a:t>
            </a:r>
            <a:r>
              <a:rPr lang="en-GB" altLang="en-US" b="0"/>
              <a:t>कोई</a:t>
            </a:r>
            <a:r>
              <a:rPr lang="en-US" altLang="en-US" b="0"/>
              <a:t> </a:t>
            </a:r>
            <a:r>
              <a:rPr lang="en-GB" altLang="en-US" b="0"/>
              <a:t>कलह</a:t>
            </a:r>
            <a:r>
              <a:rPr lang="en-US" altLang="en-US" b="0"/>
              <a:t>,</a:t>
            </a:r>
            <a:r>
              <a:rPr lang="en-GB" altLang="en-US" b="0"/>
              <a:t>द्वेष</a:t>
            </a:r>
            <a:r>
              <a:rPr lang="en-US" altLang="en-US" b="0"/>
              <a:t>, मारपीट </a:t>
            </a:r>
            <a:r>
              <a:rPr lang="en-GB" altLang="en-US" b="0"/>
              <a:t>नहीं</a:t>
            </a:r>
            <a:r>
              <a:rPr lang="en-US" altLang="en-US" b="0"/>
              <a:t> थ</a:t>
            </a:r>
            <a:r>
              <a:rPr lang="en-GB" altLang="en-US" b="0"/>
              <a:t>ी।</a:t>
            </a:r>
            <a:r>
              <a:rPr lang="en-US" altLang="en-US" b="0"/>
              <a:t> कोई </a:t>
            </a:r>
            <a:r>
              <a:rPr lang="en-GB" altLang="en-US" b="0"/>
              <a:t>सभ्यता</a:t>
            </a:r>
            <a:r>
              <a:rPr lang="en-US" altLang="en-US" b="0"/>
              <a:t> </a:t>
            </a:r>
            <a:r>
              <a:rPr lang="en-GB" altLang="en-US" b="0"/>
              <a:t>नहीं</a:t>
            </a:r>
            <a:r>
              <a:rPr lang="en-US" altLang="en-US" b="0"/>
              <a:t> थी </a:t>
            </a:r>
            <a:r>
              <a:rPr lang="en-GB" altLang="en-US" b="0"/>
              <a:t>तथा</a:t>
            </a:r>
            <a:r>
              <a:rPr lang="en-US" altLang="en-US" b="0"/>
              <a:t> </a:t>
            </a:r>
            <a:r>
              <a:rPr lang="en-GB" altLang="en-US" b="0"/>
              <a:t>सभ्यता</a:t>
            </a:r>
            <a:r>
              <a:rPr lang="en-US" altLang="en-US" b="0"/>
              <a:t> की </a:t>
            </a:r>
            <a:r>
              <a:rPr lang="en-GB" altLang="en-US" b="0"/>
              <a:t>आवश्यकता</a:t>
            </a:r>
            <a:r>
              <a:rPr lang="en-US" altLang="en-US" b="0"/>
              <a:t> </a:t>
            </a:r>
            <a:r>
              <a:rPr lang="en-GB" altLang="en-US" b="0"/>
              <a:t>भी</a:t>
            </a:r>
            <a:r>
              <a:rPr lang="en-US" altLang="en-US" b="0"/>
              <a:t> </a:t>
            </a:r>
            <a:r>
              <a:rPr lang="en-GB" altLang="en-US" b="0"/>
              <a:t>नहीं</a:t>
            </a:r>
            <a:r>
              <a:rPr lang="en-US" altLang="en-US" b="0"/>
              <a:t> थ</a:t>
            </a:r>
            <a:r>
              <a:rPr lang="en-GB" altLang="en-US" b="0"/>
              <a:t>ी।</a:t>
            </a:r>
            <a:r>
              <a:rPr lang="en-US" altLang="en-US" b="0"/>
              <a:t> </a:t>
            </a:r>
            <a:r>
              <a:rPr lang="en-GB" altLang="en-US" b="0"/>
              <a:t>मनुष्य</a:t>
            </a:r>
            <a:r>
              <a:rPr lang="en-US" altLang="en-US" b="0"/>
              <a:t> </a:t>
            </a:r>
            <a:r>
              <a:rPr lang="en-GB" altLang="en-US" b="0"/>
              <a:t>एकान्त</a:t>
            </a:r>
            <a:r>
              <a:rPr lang="en-US" altLang="en-US" b="0"/>
              <a:t> </a:t>
            </a:r>
            <a:r>
              <a:rPr lang="en-GB" altLang="en-US" b="0"/>
              <a:t>में</a:t>
            </a:r>
            <a:r>
              <a:rPr lang="en-US" altLang="en-US" b="0"/>
              <a:t> </a:t>
            </a:r>
            <a:r>
              <a:rPr lang="en-GB" altLang="en-US" b="0"/>
              <a:t>सुखी</a:t>
            </a:r>
            <a:r>
              <a:rPr lang="en-US" altLang="en-US" b="0"/>
              <a:t>, बेपरवाह </a:t>
            </a:r>
            <a:r>
              <a:rPr lang="en-GB" altLang="en-US" b="0"/>
              <a:t>जिन्दगी</a:t>
            </a:r>
            <a:r>
              <a:rPr lang="en-US" altLang="en-US" b="0"/>
              <a:t> </a:t>
            </a:r>
            <a:r>
              <a:rPr lang="en-GB" altLang="en-US" b="0"/>
              <a:t>जी</a:t>
            </a:r>
            <a:r>
              <a:rPr lang="en-US" altLang="en-US" b="0"/>
              <a:t> रह</a:t>
            </a:r>
            <a:r>
              <a:rPr lang="en-GB" altLang="en-US" b="0"/>
              <a:t>ा</a:t>
            </a:r>
            <a:r>
              <a:rPr lang="en-US" altLang="en-US" b="0"/>
              <a:t> </a:t>
            </a:r>
            <a:r>
              <a:rPr lang="en-GB" altLang="en-US" b="0"/>
              <a:t>था</a:t>
            </a:r>
            <a:r>
              <a:rPr lang="en-US" altLang="en-US" b="0"/>
              <a:t>,</a:t>
            </a:r>
            <a:r>
              <a:rPr lang="en-GB" altLang="en-US" b="0"/>
              <a:t>न</a:t>
            </a:r>
            <a:r>
              <a:rPr lang="en-US" altLang="en-US" b="0"/>
              <a:t> </a:t>
            </a:r>
            <a:r>
              <a:rPr lang="en-GB" altLang="en-US" b="0"/>
              <a:t>ही</a:t>
            </a:r>
            <a:r>
              <a:rPr lang="en-US" altLang="en-US" b="0"/>
              <a:t> </a:t>
            </a:r>
            <a:r>
              <a:rPr lang="en-GB" altLang="en-US" b="0"/>
              <a:t>वस्त्र</a:t>
            </a:r>
            <a:r>
              <a:rPr lang="en-US" altLang="en-US" b="0"/>
              <a:t> </a:t>
            </a:r>
            <a:r>
              <a:rPr lang="en-GB" altLang="en-US" b="0"/>
              <a:t>धारण</a:t>
            </a:r>
            <a:r>
              <a:rPr lang="en-US" altLang="en-US" b="0"/>
              <a:t> कर</a:t>
            </a:r>
            <a:r>
              <a:rPr lang="en-GB" altLang="en-US" b="0"/>
              <a:t>ता</a:t>
            </a:r>
            <a:r>
              <a:rPr lang="en-US" altLang="en-US" b="0"/>
              <a:t> </a:t>
            </a:r>
            <a:r>
              <a:rPr lang="en-GB" altLang="en-US" b="0"/>
              <a:t>था</a:t>
            </a:r>
            <a:r>
              <a:rPr lang="en-US" altLang="en-US" b="0"/>
              <a:t>, </a:t>
            </a:r>
            <a:r>
              <a:rPr lang="en-GB" altLang="en-US" b="0"/>
              <a:t>न</a:t>
            </a:r>
            <a:r>
              <a:rPr lang="en-US" altLang="en-US" b="0"/>
              <a:t> </a:t>
            </a:r>
            <a:r>
              <a:rPr lang="en-GB" altLang="en-US" b="0"/>
              <a:t>ही</a:t>
            </a:r>
            <a:r>
              <a:rPr lang="en-US" altLang="en-US" b="0"/>
              <a:t> </a:t>
            </a:r>
            <a:r>
              <a:rPr lang="en-GB" altLang="en-US" b="0"/>
              <a:t>भाषा</a:t>
            </a:r>
            <a:r>
              <a:rPr lang="en-US" altLang="en-US" b="0"/>
              <a:t> का </a:t>
            </a:r>
            <a:r>
              <a:rPr lang="en-GB" altLang="en-US" b="0"/>
              <a:t>माध्यम</a:t>
            </a:r>
            <a:r>
              <a:rPr lang="en-US" altLang="en-US" b="0"/>
              <a:t> </a:t>
            </a:r>
            <a:r>
              <a:rPr lang="en-GB" altLang="en-US" b="0"/>
              <a:t>था।</a:t>
            </a:r>
            <a:endParaRPr lang="en-GB"/>
          </a:p>
          <a:p>
            <a:pPr marL="0" indent="0">
              <a:buNone/>
            </a:pPr>
            <a:r>
              <a:rPr lang="en-US" altLang="en-US" b="0"/>
              <a:t>       </a:t>
            </a:r>
            <a:r>
              <a:rPr lang="en-GB" altLang="en-US" b="0"/>
              <a:t>इस</a:t>
            </a:r>
            <a:r>
              <a:rPr lang="en-US" altLang="en-US" b="0"/>
              <a:t> प्रकार </a:t>
            </a:r>
            <a:r>
              <a:rPr lang="en-GB" altLang="en-US" b="0"/>
              <a:t>रुसो</a:t>
            </a:r>
            <a:r>
              <a:rPr lang="en-US" altLang="en-US" b="0"/>
              <a:t> के अनुसार प्राकृतिक </a:t>
            </a:r>
            <a:r>
              <a:rPr lang="en-GB" altLang="en-US" b="0"/>
              <a:t>मनुष्य</a:t>
            </a:r>
            <a:r>
              <a:rPr lang="en-US" altLang="en-US" b="0"/>
              <a:t> </a:t>
            </a:r>
            <a:r>
              <a:rPr lang="en-GB" altLang="en-US" b="0"/>
              <a:t>एकाकी</a:t>
            </a:r>
            <a:r>
              <a:rPr lang="en-US" altLang="en-US" b="0"/>
              <a:t>,</a:t>
            </a:r>
            <a:r>
              <a:rPr lang="en-GB" altLang="en-US" b="0"/>
              <a:t>स्वतन्त्र</a:t>
            </a:r>
            <a:r>
              <a:rPr lang="en-US" altLang="en-US" b="0"/>
              <a:t>, नैतिक-अ</a:t>
            </a:r>
            <a:r>
              <a:rPr lang="en-GB" altLang="en-US" b="0"/>
              <a:t>नैतिक</a:t>
            </a:r>
            <a:r>
              <a:rPr lang="en-US" altLang="en-US" b="0"/>
              <a:t> </a:t>
            </a:r>
            <a:r>
              <a:rPr lang="en-GB" altLang="en-US" b="0"/>
              <a:t>भावनाओं</a:t>
            </a:r>
            <a:r>
              <a:rPr lang="en-US" altLang="en-US" b="0"/>
              <a:t> </a:t>
            </a:r>
            <a:r>
              <a:rPr lang="en-GB" altLang="en-US" b="0"/>
              <a:t>से</a:t>
            </a:r>
            <a:r>
              <a:rPr lang="en-US" altLang="en-US" b="0"/>
              <a:t> </a:t>
            </a:r>
            <a:r>
              <a:rPr lang="en-GB" altLang="en-US" b="0"/>
              <a:t>मुक्त</a:t>
            </a:r>
            <a:r>
              <a:rPr lang="en-US" altLang="en-US" b="0"/>
              <a:t>,</a:t>
            </a:r>
            <a:r>
              <a:rPr lang="en-GB" altLang="en-US" b="0"/>
              <a:t>नि</a:t>
            </a:r>
            <a:r>
              <a:rPr lang="en-IN" altLang="en-US" b="0"/>
              <a:t>ःस्वार्थ</a:t>
            </a:r>
            <a:r>
              <a:rPr lang="en-US" altLang="en-US" b="0"/>
              <a:t>,</a:t>
            </a:r>
            <a:r>
              <a:rPr lang="en-GB" altLang="en-US" b="0"/>
              <a:t>सम्पत्ति</a:t>
            </a:r>
            <a:r>
              <a:rPr lang="en-US" altLang="en-US" b="0"/>
              <a:t> </a:t>
            </a:r>
            <a:r>
              <a:rPr lang="en-GB" altLang="en-US" b="0"/>
              <a:t>और</a:t>
            </a:r>
            <a:r>
              <a:rPr lang="en-US" altLang="en-US" b="0"/>
              <a:t> </a:t>
            </a:r>
            <a:r>
              <a:rPr lang="en-GB" altLang="en-US" b="0"/>
              <a:t>परिवार</a:t>
            </a:r>
            <a:r>
              <a:rPr lang="en-US" altLang="en-US" b="0"/>
              <a:t> </a:t>
            </a:r>
            <a:r>
              <a:rPr lang="en-GB" altLang="en-US" b="0"/>
              <a:t>से</a:t>
            </a:r>
            <a:r>
              <a:rPr lang="en-US" altLang="en-US" b="0"/>
              <a:t> </a:t>
            </a:r>
            <a:r>
              <a:rPr lang="en-GB" altLang="en-US" b="0"/>
              <a:t>रहित</a:t>
            </a:r>
            <a:r>
              <a:rPr lang="en-US" altLang="en-US" b="0"/>
              <a:t> </a:t>
            </a:r>
            <a:r>
              <a:rPr lang="en-GB" altLang="en-US" b="0"/>
              <a:t>आदिम</a:t>
            </a:r>
            <a:r>
              <a:rPr lang="en-US" altLang="en-US" b="0"/>
              <a:t> </a:t>
            </a:r>
            <a:r>
              <a:rPr lang="en-GB" altLang="en-US" b="0"/>
              <a:t>स्वर्णयुग</a:t>
            </a:r>
            <a:r>
              <a:rPr lang="en-US" altLang="en-US" b="0"/>
              <a:t> </a:t>
            </a:r>
            <a:r>
              <a:rPr lang="en-GB" altLang="en-US" b="0"/>
              <a:t>की</a:t>
            </a:r>
            <a:r>
              <a:rPr lang="en-US" altLang="en-US" b="0"/>
              <a:t> </a:t>
            </a:r>
            <a:r>
              <a:rPr lang="en-GB" altLang="en-US" b="0"/>
              <a:t>स्वर्गीय</a:t>
            </a:r>
            <a:r>
              <a:rPr lang="en-US" altLang="en-US" b="0"/>
              <a:t> </a:t>
            </a:r>
            <a:r>
              <a:rPr lang="en-GB" altLang="en-US" b="0"/>
              <a:t>दशा</a:t>
            </a:r>
            <a:r>
              <a:rPr lang="en-US" altLang="en-US" b="0"/>
              <a:t> </a:t>
            </a:r>
            <a:r>
              <a:rPr lang="en-GB" altLang="en-US" b="0"/>
              <a:t>में</a:t>
            </a:r>
            <a:r>
              <a:rPr lang="en-US" altLang="en-US" b="0"/>
              <a:t> </a:t>
            </a:r>
            <a:r>
              <a:rPr lang="en-GB" altLang="en-US" b="0"/>
              <a:t>रहता</a:t>
            </a:r>
            <a:r>
              <a:rPr lang="en-US" altLang="en-US" b="0"/>
              <a:t> था</a:t>
            </a:r>
            <a:r>
              <a:rPr lang="en-GB" altLang="en-US" b="0"/>
              <a:t>।</a:t>
            </a:r>
            <a:r>
              <a:rPr lang="en-US" altLang="en-US" b="0"/>
              <a:t> </a:t>
            </a:r>
            <a:r>
              <a:rPr lang="en-GB" altLang="en-US" b="0"/>
              <a:t>प्राकृतिक</a:t>
            </a:r>
            <a:r>
              <a:rPr lang="en-US" altLang="en-US" b="0"/>
              <a:t> अवस्था क</a:t>
            </a:r>
            <a:r>
              <a:rPr lang="en-GB" altLang="en-US" b="0"/>
              <a:t>े</a:t>
            </a:r>
            <a:r>
              <a:rPr lang="en-US" altLang="en-US" b="0"/>
              <a:t> </a:t>
            </a:r>
            <a:r>
              <a:rPr lang="en-GB" altLang="en-US" b="0"/>
              <a:t>व्यक्ति</a:t>
            </a:r>
            <a:r>
              <a:rPr lang="en-US" altLang="en-US" b="0"/>
              <a:t> </a:t>
            </a:r>
            <a:r>
              <a:rPr lang="en-GB" altLang="en-US" b="0"/>
              <a:t>के</a:t>
            </a:r>
            <a:r>
              <a:rPr lang="en-US" altLang="en-US" b="0"/>
              <a:t> लिए </a:t>
            </a:r>
            <a:r>
              <a:rPr lang="en-GB" altLang="en-US" b="0"/>
              <a:t>रुसो</a:t>
            </a:r>
            <a:r>
              <a:rPr lang="en-US" altLang="en-US" b="0"/>
              <a:t> 'आ</a:t>
            </a:r>
            <a:r>
              <a:rPr lang="en-GB" altLang="en-US" b="0"/>
              <a:t>दर्श</a:t>
            </a:r>
            <a:r>
              <a:rPr lang="en-US" altLang="en-US" b="0"/>
              <a:t> </a:t>
            </a:r>
            <a:r>
              <a:rPr lang="en-GB" altLang="en-US" b="0"/>
              <a:t>बर्बर</a:t>
            </a:r>
            <a:r>
              <a:rPr lang="en-US" altLang="en-US" b="0"/>
              <a:t>'    </a:t>
            </a:r>
            <a:r>
              <a:rPr lang="en-US" altLang="en-IN" b="0"/>
              <a:t> ( Noble Savage ) </a:t>
            </a:r>
            <a:r>
              <a:rPr lang="en-GB" altLang="en-US" b="0"/>
              <a:t>शब्द</a:t>
            </a:r>
            <a:r>
              <a:rPr lang="en-US" altLang="en-US" b="0"/>
              <a:t> का प्रयोग क</a:t>
            </a:r>
            <a:r>
              <a:rPr lang="en-GB" altLang="en-US" b="0"/>
              <a:t>रता</a:t>
            </a:r>
            <a:r>
              <a:rPr lang="en-US" altLang="en-US" b="0"/>
              <a:t> है</a:t>
            </a:r>
            <a:r>
              <a:rPr lang="en-GB" altLang="en-US" b="0"/>
              <a:t>।</a:t>
            </a:r>
            <a:r>
              <a:rPr lang="en-US" altLang="en-US" b="0"/>
              <a:t> </a:t>
            </a:r>
            <a:r>
              <a:rPr lang="en-GB" altLang="en-US" b="0"/>
              <a:t>प्राकृतिक</a:t>
            </a:r>
            <a:r>
              <a:rPr lang="en-US" altLang="en-US" b="0"/>
              <a:t> अवस्था में </a:t>
            </a:r>
            <a:r>
              <a:rPr lang="en-GB" altLang="en-US" b="0"/>
              <a:t>व्यक्ति</a:t>
            </a:r>
            <a:r>
              <a:rPr lang="en-US" altLang="en-US" b="0"/>
              <a:t> </a:t>
            </a:r>
            <a:r>
              <a:rPr lang="en-GB" altLang="en-US" b="0"/>
              <a:t>एक</a:t>
            </a:r>
            <a:r>
              <a:rPr lang="en-US" altLang="en-US" b="0"/>
              <a:t> </a:t>
            </a:r>
            <a:r>
              <a:rPr lang="en-GB" altLang="en-US" b="0"/>
              <a:t>भोले</a:t>
            </a:r>
            <a:r>
              <a:rPr lang="en-US" altLang="en-US" b="0"/>
              <a:t> </a:t>
            </a:r>
            <a:r>
              <a:rPr lang="en-GB" altLang="en-US" b="0"/>
              <a:t>और</a:t>
            </a:r>
            <a:r>
              <a:rPr lang="en-US" altLang="en-US" b="0"/>
              <a:t> </a:t>
            </a:r>
            <a:r>
              <a:rPr lang="en-GB" altLang="en-US" b="0"/>
              <a:t>अज्ञानी</a:t>
            </a:r>
            <a:r>
              <a:rPr lang="en-US" altLang="en-US" b="0"/>
              <a:t> </a:t>
            </a:r>
            <a:r>
              <a:rPr lang="en-GB" altLang="en-US" b="0"/>
              <a:t>बालक</a:t>
            </a:r>
            <a:r>
              <a:rPr lang="en-US" altLang="en-US" b="0"/>
              <a:t> </a:t>
            </a:r>
            <a:r>
              <a:rPr lang="en-GB" altLang="en-US" b="0"/>
              <a:t>की</a:t>
            </a:r>
            <a:r>
              <a:rPr lang="en-US" altLang="en-US" b="0"/>
              <a:t> </a:t>
            </a:r>
            <a:r>
              <a:rPr lang="en-GB" altLang="en-US" b="0"/>
              <a:t>भांति</a:t>
            </a:r>
            <a:r>
              <a:rPr lang="en-US" altLang="en-US" b="0"/>
              <a:t> </a:t>
            </a:r>
            <a:r>
              <a:rPr lang="en-GB" altLang="en-US" b="0"/>
              <a:t>सादगी</a:t>
            </a:r>
            <a:r>
              <a:rPr lang="en-US" altLang="en-US" b="0"/>
              <a:t> </a:t>
            </a:r>
            <a:r>
              <a:rPr lang="en-GB" altLang="en-US" b="0"/>
              <a:t>और</a:t>
            </a:r>
            <a:r>
              <a:rPr lang="en-US" altLang="en-US" b="0"/>
              <a:t> </a:t>
            </a:r>
            <a:r>
              <a:rPr lang="en-GB" altLang="en-US" b="0"/>
              <a:t>परमसुख</a:t>
            </a:r>
            <a:r>
              <a:rPr lang="en-US" altLang="en-US" b="0"/>
              <a:t> का </a:t>
            </a:r>
            <a:r>
              <a:rPr lang="en-GB" altLang="en-US" b="0"/>
              <a:t>जीवन</a:t>
            </a:r>
            <a:r>
              <a:rPr lang="en-US" altLang="en-US" b="0"/>
              <a:t> </a:t>
            </a:r>
            <a:r>
              <a:rPr lang="en-GB" altLang="en-US" b="0"/>
              <a:t>व्यतीत</a:t>
            </a:r>
            <a:r>
              <a:rPr lang="en-US" altLang="en-US" b="0"/>
              <a:t> करत</a:t>
            </a:r>
            <a:r>
              <a:rPr lang="en-GB" altLang="en-US" b="0"/>
              <a:t>ा</a:t>
            </a:r>
            <a:r>
              <a:rPr lang="en-US" altLang="en-US" b="0"/>
              <a:t> था</a:t>
            </a:r>
            <a:r>
              <a:rPr lang="en-GB" altLang="en-US" b="0"/>
              <a:t>।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Content Placeholder 1048587"/>
          <p:cNvSpPr>
            <a:spLocks noGrp="1"/>
          </p:cNvSpPr>
          <p:nvPr>
            <p:ph idx="1"/>
          </p:nvPr>
        </p:nvSpPr>
        <p:spPr/>
        <p:txBody>
          <a:bodyPr>
            <a:normAutofit fontScale="92857" lnSpcReduction="20000"/>
          </a:bodyPr>
          <a:lstStyle/>
          <a:p>
            <a:pPr marL="0" indent="0">
              <a:buNone/>
            </a:pPr>
            <a:r>
              <a:rPr lang="en-US"/>
              <a:t>           </a:t>
            </a:r>
            <a:r>
              <a:rPr lang="en-GB" altLang="en-US"/>
              <a:t>रुसो</a:t>
            </a:r>
            <a:r>
              <a:rPr lang="en-US" altLang="en-US"/>
              <a:t> के अनुसार प्राकृतिक अवस्था </a:t>
            </a:r>
            <a:r>
              <a:rPr lang="en-GB" altLang="en-US"/>
              <a:t>अनैतिक</a:t>
            </a:r>
            <a:r>
              <a:rPr lang="en-US" altLang="en-US"/>
              <a:t> </a:t>
            </a:r>
            <a:r>
              <a:rPr lang="en-GB" altLang="en-US"/>
              <a:t>नहीं</a:t>
            </a:r>
            <a:r>
              <a:rPr lang="en-US" altLang="en-US"/>
              <a:t> </a:t>
            </a:r>
            <a:r>
              <a:rPr lang="en-GB" altLang="en-US"/>
              <a:t>हो</a:t>
            </a:r>
            <a:r>
              <a:rPr lang="en-US" altLang="en-US"/>
              <a:t> सकत</a:t>
            </a:r>
            <a:r>
              <a:rPr lang="en-GB" altLang="en-US"/>
              <a:t>ी</a:t>
            </a:r>
            <a:r>
              <a:rPr lang="en-US" altLang="en-US"/>
              <a:t> है, इ</a:t>
            </a:r>
            <a:r>
              <a:rPr lang="en-GB" altLang="en-US"/>
              <a:t>से</a:t>
            </a:r>
            <a:r>
              <a:rPr lang="en-US" altLang="en-US"/>
              <a:t> </a:t>
            </a:r>
            <a:r>
              <a:rPr lang="en-GB" altLang="en-US"/>
              <a:t>न</a:t>
            </a:r>
            <a:r>
              <a:rPr lang="en-US" altLang="en-US"/>
              <a:t> </a:t>
            </a:r>
            <a:r>
              <a:rPr lang="en-GB" altLang="en-US"/>
              <a:t>सद्गुण</a:t>
            </a:r>
            <a:r>
              <a:rPr lang="en-US" altLang="en-US"/>
              <a:t> </a:t>
            </a:r>
            <a:r>
              <a:rPr lang="en-GB" altLang="en-US"/>
              <a:t>की</a:t>
            </a:r>
            <a:r>
              <a:rPr lang="en-US" altLang="en-US"/>
              <a:t> </a:t>
            </a:r>
            <a:r>
              <a:rPr lang="en-GB" altLang="en-US"/>
              <a:t>अवस्था</a:t>
            </a:r>
            <a:r>
              <a:rPr lang="en-US" altLang="en-US"/>
              <a:t> </a:t>
            </a:r>
            <a:r>
              <a:rPr lang="en-GB" altLang="en-US"/>
              <a:t>कहा</a:t>
            </a:r>
            <a:r>
              <a:rPr lang="en-US" altLang="en-US"/>
              <a:t> </a:t>
            </a:r>
            <a:r>
              <a:rPr lang="en-GB" altLang="en-US"/>
              <a:t>जा</a:t>
            </a:r>
            <a:r>
              <a:rPr lang="en-US" altLang="en-US"/>
              <a:t> सकता है</a:t>
            </a:r>
            <a:r>
              <a:rPr lang="en-GB" altLang="en-US"/>
              <a:t>।</a:t>
            </a:r>
            <a:r>
              <a:rPr lang="en-US" altLang="en-US"/>
              <a:t> </a:t>
            </a:r>
            <a:r>
              <a:rPr lang="en-GB" altLang="en-US"/>
              <a:t>यह</a:t>
            </a:r>
            <a:r>
              <a:rPr lang="en-US" altLang="en-US"/>
              <a:t> </a:t>
            </a:r>
            <a:r>
              <a:rPr lang="en-GB" altLang="en-US"/>
              <a:t>धोखाधड़ी</a:t>
            </a:r>
            <a:r>
              <a:rPr lang="en-US" altLang="en-US"/>
              <a:t> </a:t>
            </a:r>
            <a:r>
              <a:rPr lang="en-GB" altLang="en-US"/>
              <a:t>और</a:t>
            </a:r>
            <a:r>
              <a:rPr lang="en-US" altLang="en-US"/>
              <a:t> </a:t>
            </a:r>
            <a:r>
              <a:rPr lang="en-GB" altLang="en-US"/>
              <a:t>युद्ध</a:t>
            </a:r>
            <a:r>
              <a:rPr lang="en-US" altLang="en-US"/>
              <a:t> की अवस्था </a:t>
            </a:r>
            <a:r>
              <a:rPr lang="en-GB" altLang="en-US"/>
              <a:t>बिल्कुल</a:t>
            </a:r>
            <a:r>
              <a:rPr lang="en-US" altLang="en-US"/>
              <a:t> ही नहीं </a:t>
            </a:r>
            <a:r>
              <a:rPr lang="en-GB" altLang="en-US"/>
              <a:t>थी</a:t>
            </a:r>
            <a:r>
              <a:rPr lang="en-US" altLang="en-US"/>
              <a:t> </a:t>
            </a:r>
            <a:r>
              <a:rPr lang="en-GB" altLang="en-US"/>
              <a:t>क्योंकि</a:t>
            </a:r>
            <a:r>
              <a:rPr lang="en-US" altLang="en-US"/>
              <a:t> </a:t>
            </a:r>
            <a:r>
              <a:rPr lang="en-GB" altLang="en-US"/>
              <a:t>अनैतिकता</a:t>
            </a:r>
            <a:r>
              <a:rPr lang="en-US" altLang="en-US"/>
              <a:t> क</a:t>
            </a:r>
            <a:r>
              <a:rPr lang="en-GB" altLang="en-US"/>
              <a:t>ा</a:t>
            </a:r>
            <a:r>
              <a:rPr lang="en-US" altLang="en-US"/>
              <a:t> </a:t>
            </a:r>
            <a:r>
              <a:rPr lang="en-GB" altLang="en-US"/>
              <a:t>बोध</a:t>
            </a:r>
            <a:r>
              <a:rPr lang="en-US" altLang="en-US"/>
              <a:t> </a:t>
            </a:r>
            <a:r>
              <a:rPr lang="en-GB" altLang="en-US"/>
              <a:t>तब</a:t>
            </a:r>
            <a:r>
              <a:rPr lang="en-US" altLang="en-US"/>
              <a:t>  </a:t>
            </a:r>
            <a:r>
              <a:rPr lang="en-GB" altLang="en-US"/>
              <a:t>होता</a:t>
            </a:r>
            <a:r>
              <a:rPr lang="en-US" altLang="en-US"/>
              <a:t> है </a:t>
            </a:r>
            <a:r>
              <a:rPr lang="en-GB" altLang="en-US"/>
              <a:t>जब</a:t>
            </a:r>
            <a:r>
              <a:rPr lang="en-US" altLang="en-US"/>
              <a:t> </a:t>
            </a:r>
            <a:r>
              <a:rPr lang="en-GB" altLang="en-US"/>
              <a:t>मनुष्य</a:t>
            </a:r>
            <a:r>
              <a:rPr lang="en-US" altLang="en-US"/>
              <a:t> </a:t>
            </a:r>
            <a:r>
              <a:rPr lang="en-GB" altLang="en-US"/>
              <a:t>में</a:t>
            </a:r>
            <a:r>
              <a:rPr lang="en-US" altLang="en-US"/>
              <a:t> </a:t>
            </a:r>
            <a:r>
              <a:rPr lang="en-GB" altLang="en-US"/>
              <a:t>किसी</a:t>
            </a:r>
            <a:r>
              <a:rPr lang="en-US" altLang="en-US"/>
              <a:t> </a:t>
            </a:r>
            <a:r>
              <a:rPr lang="en-GB" altLang="en-US"/>
              <a:t>उच्च</a:t>
            </a:r>
            <a:r>
              <a:rPr lang="en-US" altLang="en-US"/>
              <a:t> </a:t>
            </a:r>
            <a:r>
              <a:rPr lang="en-GB" altLang="en-US"/>
              <a:t>गुणवत्ता के</a:t>
            </a:r>
            <a:r>
              <a:rPr lang="en-US" altLang="en-US"/>
              <a:t> </a:t>
            </a:r>
            <a:r>
              <a:rPr lang="en-GB" altLang="en-US"/>
              <a:t>समझने</a:t>
            </a:r>
            <a:r>
              <a:rPr lang="en-US" altLang="en-US"/>
              <a:t> की </a:t>
            </a:r>
            <a:r>
              <a:rPr lang="en-GB" altLang="en-US"/>
              <a:t>क्षमता</a:t>
            </a:r>
            <a:r>
              <a:rPr lang="en-US" altLang="en-US"/>
              <a:t> </a:t>
            </a:r>
            <a:r>
              <a:rPr lang="en-GB" altLang="en-US"/>
              <a:t>होती</a:t>
            </a:r>
            <a:r>
              <a:rPr lang="en-US" altLang="en-US"/>
              <a:t> है और </a:t>
            </a:r>
            <a:r>
              <a:rPr lang="en-GB" altLang="en-US"/>
              <a:t>उच्च</a:t>
            </a:r>
            <a:r>
              <a:rPr lang="en-US" altLang="en-US"/>
              <a:t> </a:t>
            </a:r>
            <a:r>
              <a:rPr lang="en-GB" altLang="en-US"/>
              <a:t>गुणों</a:t>
            </a:r>
            <a:r>
              <a:rPr lang="en-US" altLang="en-US"/>
              <a:t> का </a:t>
            </a:r>
            <a:r>
              <a:rPr lang="en-GB" altLang="en-US"/>
              <a:t>वह</a:t>
            </a:r>
            <a:r>
              <a:rPr lang="en-US" altLang="en-US"/>
              <a:t> </a:t>
            </a:r>
            <a:r>
              <a:rPr lang="en-GB" altLang="en-US"/>
              <a:t>दिग्दर्शन</a:t>
            </a:r>
            <a:r>
              <a:rPr lang="en-US" altLang="en-US"/>
              <a:t> </a:t>
            </a:r>
            <a:r>
              <a:rPr lang="en-GB" altLang="en-US"/>
              <a:t>करता</a:t>
            </a:r>
            <a:r>
              <a:rPr lang="en-US" altLang="en-US"/>
              <a:t> है</a:t>
            </a:r>
            <a:r>
              <a:rPr lang="en-GB" altLang="en-US"/>
              <a:t>।</a:t>
            </a:r>
            <a:r>
              <a:rPr lang="en-US" altLang="en-US"/>
              <a:t> धोखाधड़ी </a:t>
            </a:r>
            <a:r>
              <a:rPr lang="en-GB" altLang="en-US"/>
              <a:t>करने</a:t>
            </a:r>
            <a:r>
              <a:rPr lang="en-US" altLang="en-US"/>
              <a:t> की </a:t>
            </a:r>
            <a:r>
              <a:rPr lang="en-GB" altLang="en-US"/>
              <a:t>प्रवृत्ति</a:t>
            </a:r>
            <a:r>
              <a:rPr lang="en-US" altLang="en-US"/>
              <a:t> </a:t>
            </a:r>
            <a:r>
              <a:rPr lang="en-GB" altLang="en-US"/>
              <a:t>भी</a:t>
            </a:r>
            <a:r>
              <a:rPr lang="en-US" altLang="en-US"/>
              <a:t> </a:t>
            </a:r>
            <a:r>
              <a:rPr lang="en-GB" altLang="en-US"/>
              <a:t>तब</a:t>
            </a:r>
            <a:r>
              <a:rPr lang="en-US" altLang="en-US"/>
              <a:t> </a:t>
            </a:r>
            <a:r>
              <a:rPr lang="en-GB" altLang="en-US"/>
              <a:t>जानती</a:t>
            </a:r>
            <a:r>
              <a:rPr lang="en-US" altLang="en-US"/>
              <a:t> है </a:t>
            </a:r>
            <a:r>
              <a:rPr lang="en-GB" altLang="en-US"/>
              <a:t>जब</a:t>
            </a:r>
            <a:r>
              <a:rPr lang="en-US" altLang="en-US"/>
              <a:t> </a:t>
            </a:r>
            <a:r>
              <a:rPr lang="en-GB" altLang="en-US"/>
              <a:t>उसमें</a:t>
            </a:r>
            <a:r>
              <a:rPr lang="en-US" altLang="en-US"/>
              <a:t> </a:t>
            </a:r>
            <a:r>
              <a:rPr lang="en-GB" altLang="en-US"/>
              <a:t>हिसाबी</a:t>
            </a:r>
            <a:r>
              <a:rPr lang="en-US" altLang="en-US"/>
              <a:t> </a:t>
            </a:r>
            <a:r>
              <a:rPr lang="en-GB" altLang="en-US"/>
              <a:t>बुद्धि</a:t>
            </a:r>
            <a:r>
              <a:rPr lang="en-US" altLang="en-US"/>
              <a:t> का </a:t>
            </a:r>
            <a:r>
              <a:rPr lang="en-GB" altLang="en-US"/>
              <a:t>उदय</a:t>
            </a:r>
            <a:r>
              <a:rPr lang="en-US" altLang="en-US"/>
              <a:t> </a:t>
            </a:r>
            <a:r>
              <a:rPr lang="en-GB" altLang="en-US"/>
              <a:t>होता</a:t>
            </a:r>
            <a:r>
              <a:rPr lang="en-US" altLang="en-US"/>
              <a:t> है</a:t>
            </a:r>
            <a:r>
              <a:rPr lang="en-GB" altLang="en-US"/>
              <a:t>।</a:t>
            </a:r>
            <a:r>
              <a:rPr lang="en-US" altLang="en-US"/>
              <a:t> यह </a:t>
            </a:r>
            <a:r>
              <a:rPr lang="en-GB" altLang="en-US"/>
              <a:t>प्राकृतिक</a:t>
            </a:r>
            <a:r>
              <a:rPr lang="en-US" altLang="en-US"/>
              <a:t> अवस्था में </a:t>
            </a:r>
            <a:r>
              <a:rPr lang="en-GB" altLang="en-US"/>
              <a:t>थी</a:t>
            </a:r>
            <a:r>
              <a:rPr lang="en-US" altLang="en-US"/>
              <a:t> </a:t>
            </a:r>
            <a:r>
              <a:rPr lang="en-GB" altLang="en-US"/>
              <a:t>ही</a:t>
            </a:r>
            <a:r>
              <a:rPr lang="en-US" altLang="en-US"/>
              <a:t> </a:t>
            </a:r>
            <a:r>
              <a:rPr lang="en-GB" altLang="en-US"/>
              <a:t>नहीं।</a:t>
            </a:r>
            <a:endParaRPr lang="en-GB"/>
          </a:p>
          <a:p>
            <a:pPr marL="0" indent="0">
              <a:buNone/>
            </a:pPr>
            <a:r>
              <a:rPr lang="en-US" altLang="en-US"/>
              <a:t>      </a:t>
            </a:r>
            <a:r>
              <a:rPr lang="en-GB" altLang="en-US" b="1"/>
              <a:t>गूच</a:t>
            </a:r>
            <a:r>
              <a:rPr lang="en-US" altLang="en-US" b="0"/>
              <a:t> </a:t>
            </a:r>
            <a:r>
              <a:rPr lang="en-GB" altLang="en-US" b="0"/>
              <a:t>के</a:t>
            </a:r>
            <a:r>
              <a:rPr lang="en-US" altLang="en-US" b="0"/>
              <a:t> </a:t>
            </a:r>
            <a:r>
              <a:rPr lang="en-GB" altLang="en-US" b="0"/>
              <a:t>शब्दों</a:t>
            </a:r>
            <a:r>
              <a:rPr lang="en-US" altLang="en-US" b="0"/>
              <a:t> में, "</a:t>
            </a:r>
            <a:r>
              <a:rPr lang="en-GB" altLang="en-US" b="0"/>
              <a:t>रुसो</a:t>
            </a:r>
            <a:r>
              <a:rPr lang="en-US" altLang="en-US" b="0"/>
              <a:t> </a:t>
            </a:r>
            <a:r>
              <a:rPr lang="en-GB" altLang="en-US" b="0"/>
              <a:t>द्वारा</a:t>
            </a:r>
            <a:r>
              <a:rPr lang="en-US" altLang="en-US" b="0"/>
              <a:t> </a:t>
            </a:r>
            <a:r>
              <a:rPr lang="en-GB" altLang="en-US" b="0"/>
              <a:t>चित्रित</a:t>
            </a:r>
            <a:r>
              <a:rPr lang="en-US" altLang="en-US" b="0"/>
              <a:t> </a:t>
            </a:r>
            <a:r>
              <a:rPr lang="en-GB" altLang="en-US" b="0"/>
              <a:t>प्राकृतिक</a:t>
            </a:r>
            <a:r>
              <a:rPr lang="en-US" altLang="en-US" b="0"/>
              <a:t> अवस्था </a:t>
            </a:r>
            <a:r>
              <a:rPr lang="en-GB" altLang="en-US" b="0"/>
              <a:t>न</a:t>
            </a:r>
            <a:r>
              <a:rPr lang="en-US" altLang="en-US" b="0"/>
              <a:t> </a:t>
            </a:r>
            <a:r>
              <a:rPr lang="en-GB" altLang="en-US" b="0"/>
              <a:t>तो</a:t>
            </a:r>
            <a:r>
              <a:rPr lang="en-US" altLang="en-US" b="0"/>
              <a:t> </a:t>
            </a:r>
            <a:r>
              <a:rPr lang="en-GB" altLang="en-US" b="0"/>
              <a:t>हाब्स</a:t>
            </a:r>
            <a:r>
              <a:rPr lang="en-US" altLang="en-US" b="0"/>
              <a:t> </a:t>
            </a:r>
            <a:r>
              <a:rPr lang="en-GB" altLang="en-US" b="0"/>
              <a:t>के</a:t>
            </a:r>
            <a:r>
              <a:rPr lang="en-US" altLang="en-US" b="0"/>
              <a:t> </a:t>
            </a:r>
            <a:r>
              <a:rPr lang="en-GB" altLang="en-US" b="0"/>
              <a:t>सदृश</a:t>
            </a:r>
            <a:r>
              <a:rPr lang="en-US" altLang="en-US" b="0"/>
              <a:t> </a:t>
            </a:r>
            <a:r>
              <a:rPr lang="en-GB" altLang="en-US" b="0"/>
              <a:t>सभी</a:t>
            </a:r>
            <a:r>
              <a:rPr lang="en-US" altLang="en-US" b="0"/>
              <a:t> क</a:t>
            </a:r>
            <a:r>
              <a:rPr lang="en-GB" altLang="en-US" b="0"/>
              <a:t>ा</a:t>
            </a:r>
            <a:r>
              <a:rPr lang="en-US" altLang="en-US" b="0"/>
              <a:t> </a:t>
            </a:r>
            <a:r>
              <a:rPr lang="en-GB" altLang="en-US" b="0"/>
              <a:t>सभी</a:t>
            </a:r>
            <a:r>
              <a:rPr lang="en-US" altLang="en-US" b="0"/>
              <a:t> </a:t>
            </a:r>
            <a:r>
              <a:rPr lang="en-GB" altLang="en-US" b="0"/>
              <a:t>के</a:t>
            </a:r>
            <a:r>
              <a:rPr lang="en-US" altLang="en-US" b="0"/>
              <a:t> </a:t>
            </a:r>
            <a:r>
              <a:rPr lang="en-GB" altLang="en-US" b="0"/>
              <a:t>विरुद्ध</a:t>
            </a:r>
            <a:r>
              <a:rPr lang="en-US" altLang="en-US" b="0"/>
              <a:t> </a:t>
            </a:r>
            <a:r>
              <a:rPr lang="en-GB" altLang="en-US" b="0"/>
              <a:t>युद्ध</a:t>
            </a:r>
            <a:r>
              <a:rPr lang="en-US" altLang="en-US" b="0"/>
              <a:t> की </a:t>
            </a:r>
            <a:r>
              <a:rPr lang="en-GB" altLang="en-US" b="0"/>
              <a:t>थी</a:t>
            </a:r>
            <a:r>
              <a:rPr lang="en-US" altLang="en-US" b="0"/>
              <a:t> </a:t>
            </a:r>
            <a:r>
              <a:rPr lang="en-GB" altLang="en-US" b="0"/>
              <a:t>और</a:t>
            </a:r>
            <a:r>
              <a:rPr lang="en-US" altLang="en-US" b="0"/>
              <a:t> </a:t>
            </a:r>
            <a:r>
              <a:rPr lang="en-GB" altLang="en-US" b="0"/>
              <a:t>न</a:t>
            </a:r>
            <a:r>
              <a:rPr lang="en-US" altLang="en-US" b="0"/>
              <a:t> </a:t>
            </a:r>
            <a:r>
              <a:rPr lang="en-GB" altLang="en-US" b="0"/>
              <a:t>ही</a:t>
            </a:r>
            <a:r>
              <a:rPr lang="en-US" altLang="en-US" b="0"/>
              <a:t> </a:t>
            </a:r>
            <a:r>
              <a:rPr lang="en-GB" altLang="en-US" b="0"/>
              <a:t>लाक</a:t>
            </a:r>
            <a:r>
              <a:rPr lang="en-US" altLang="en-US" b="0"/>
              <a:t> </a:t>
            </a:r>
            <a:r>
              <a:rPr lang="en-GB" altLang="en-US" b="0"/>
              <a:t>की</a:t>
            </a:r>
            <a:r>
              <a:rPr lang="en-US" altLang="en-US" b="0"/>
              <a:t> </a:t>
            </a:r>
            <a:r>
              <a:rPr lang="en-GB" altLang="en-US" b="0"/>
              <a:t>शान्ति</a:t>
            </a:r>
            <a:r>
              <a:rPr lang="en-US" altLang="en-US" b="0"/>
              <a:t> </a:t>
            </a:r>
            <a:r>
              <a:rPr lang="en-GB" altLang="en-US" b="0"/>
              <a:t>व</a:t>
            </a:r>
            <a:r>
              <a:rPr lang="en-US" altLang="en-US" b="0"/>
              <a:t> </a:t>
            </a:r>
            <a:r>
              <a:rPr lang="en-GB" altLang="en-US" b="0"/>
              <a:t>सद्इच्छा</a:t>
            </a:r>
            <a:r>
              <a:rPr lang="en-US" altLang="en-US" b="0"/>
              <a:t> </a:t>
            </a:r>
            <a:r>
              <a:rPr lang="en-GB" altLang="en-US" b="0"/>
              <a:t>की</a:t>
            </a:r>
            <a:r>
              <a:rPr lang="en-US" altLang="en-US" b="0"/>
              <a:t> </a:t>
            </a:r>
            <a:r>
              <a:rPr lang="en-GB" altLang="en-US" b="0"/>
              <a:t>अवस्था</a:t>
            </a:r>
            <a:r>
              <a:rPr lang="en-US" altLang="en-US" b="0"/>
              <a:t> </a:t>
            </a:r>
            <a:r>
              <a:rPr lang="en-GB" altLang="en-US" b="0"/>
              <a:t>जैसी</a:t>
            </a:r>
            <a:r>
              <a:rPr lang="en-US" altLang="en-US" b="0"/>
              <a:t> </a:t>
            </a:r>
            <a:r>
              <a:rPr lang="en-GB" altLang="en-US" b="0"/>
              <a:t>थी।</a:t>
            </a:r>
            <a:r>
              <a:rPr lang="en-US" altLang="en-US" b="0"/>
              <a:t> यह </a:t>
            </a:r>
            <a:r>
              <a:rPr lang="en-GB" altLang="en-US" b="0"/>
              <a:t>ऐसी</a:t>
            </a:r>
            <a:r>
              <a:rPr lang="en-US" altLang="en-US" b="0"/>
              <a:t> </a:t>
            </a:r>
            <a:r>
              <a:rPr lang="en-GB" altLang="en-US" b="0"/>
              <a:t>दशा</a:t>
            </a:r>
            <a:r>
              <a:rPr lang="en-US" altLang="en-US" b="0"/>
              <a:t> </a:t>
            </a:r>
            <a:r>
              <a:rPr lang="en-GB" altLang="en-US" b="0"/>
              <a:t>थी</a:t>
            </a:r>
            <a:r>
              <a:rPr lang="en-US" altLang="en-US" b="0"/>
              <a:t> कि </a:t>
            </a:r>
            <a:r>
              <a:rPr lang="en-GB" altLang="en-US" b="0"/>
              <a:t>जिसमें</a:t>
            </a:r>
            <a:r>
              <a:rPr lang="en-US" altLang="en-US" b="0"/>
              <a:t> </a:t>
            </a:r>
            <a:r>
              <a:rPr lang="en-GB" altLang="en-US" b="0"/>
              <a:t>व्यक्ति</a:t>
            </a:r>
            <a:r>
              <a:rPr lang="en-US" altLang="en-US" b="0"/>
              <a:t> </a:t>
            </a:r>
            <a:r>
              <a:rPr lang="en-GB" altLang="en-US" b="0"/>
              <a:t>पशु</a:t>
            </a:r>
            <a:r>
              <a:rPr lang="en-US" altLang="en-US" b="0"/>
              <a:t> </a:t>
            </a:r>
            <a:r>
              <a:rPr lang="en-GB" altLang="en-US" b="0"/>
              <a:t>जैसा</a:t>
            </a:r>
            <a:r>
              <a:rPr lang="en-US" altLang="en-US" b="0"/>
              <a:t> </a:t>
            </a:r>
            <a:r>
              <a:rPr lang="en-GB" altLang="en-US" b="0"/>
              <a:t>अकेला</a:t>
            </a:r>
            <a:r>
              <a:rPr lang="en-US" altLang="en-US" b="0"/>
              <a:t> </a:t>
            </a:r>
            <a:r>
              <a:rPr lang="en-GB" altLang="en-US" b="0"/>
              <a:t>जीवन</a:t>
            </a:r>
            <a:r>
              <a:rPr lang="en-US" altLang="en-US" b="0"/>
              <a:t> </a:t>
            </a:r>
            <a:r>
              <a:rPr lang="en-GB" altLang="en-US" b="0"/>
              <a:t>बिताता</a:t>
            </a:r>
            <a:r>
              <a:rPr lang="en-US" altLang="en-US" b="0"/>
              <a:t> था</a:t>
            </a:r>
            <a:r>
              <a:rPr lang="en-GB" altLang="en-US" b="0"/>
              <a:t>।</a:t>
            </a:r>
            <a:r>
              <a:rPr lang="en-US" altLang="en-US" b="0"/>
              <a:t> "</a:t>
            </a: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Content Placeholder 1048585"/>
          <p:cNvSpPr>
            <a:spLocks noGrp="1"/>
          </p:cNvSpPr>
          <p:nvPr>
            <p:ph idx="1"/>
          </p:nvPr>
        </p:nvSpPr>
        <p:spPr/>
        <p:txBody>
          <a:bodyPr>
            <a:normAutofit fontScale="82143" lnSpcReduction="20000"/>
          </a:bodyPr>
          <a:lstStyle/>
          <a:p>
            <a:pPr marL="0" indent="0">
              <a:buNone/>
            </a:pPr>
            <a:r>
              <a:rPr lang="en-US"/>
              <a:t>        </a:t>
            </a:r>
            <a:r>
              <a:rPr lang="en-IN"/>
              <a:t>वस्तुतः</a:t>
            </a:r>
            <a:r>
              <a:rPr lang="en-US"/>
              <a:t> </a:t>
            </a:r>
            <a:r>
              <a:rPr lang="en-GB" altLang="en-US"/>
              <a:t>प्राकृतिक</a:t>
            </a:r>
            <a:r>
              <a:rPr lang="en-US" altLang="en-US"/>
              <a:t> अवस्था का वर्णन </a:t>
            </a:r>
            <a:r>
              <a:rPr lang="en-GB" altLang="en-US"/>
              <a:t>रुसो</a:t>
            </a:r>
            <a:r>
              <a:rPr lang="en-US" altLang="en-US"/>
              <a:t> क</a:t>
            </a:r>
            <a:r>
              <a:rPr lang="en-GB" altLang="en-US"/>
              <a:t>ी</a:t>
            </a:r>
            <a:r>
              <a:rPr lang="en-US" altLang="en-US"/>
              <a:t> </a:t>
            </a:r>
            <a:r>
              <a:rPr lang="en-GB" altLang="en-US"/>
              <a:t>पुस्तक</a:t>
            </a:r>
            <a:r>
              <a:rPr lang="en-US" altLang="en-US"/>
              <a:t> "</a:t>
            </a:r>
            <a:r>
              <a:rPr lang="en-GB" altLang="en-US"/>
              <a:t>डिस्कोर्सेज</a:t>
            </a:r>
            <a:r>
              <a:rPr lang="en-US" altLang="en-US"/>
              <a:t> </a:t>
            </a:r>
            <a:r>
              <a:rPr lang="en-GB" altLang="en-US"/>
              <a:t>इन दिनों ओरिजिन</a:t>
            </a:r>
            <a:r>
              <a:rPr lang="en-US" altLang="en-US"/>
              <a:t> </a:t>
            </a:r>
            <a:r>
              <a:rPr lang="en-GB" altLang="en-US"/>
              <a:t>एण्ड</a:t>
            </a:r>
            <a:r>
              <a:rPr lang="en-US" altLang="en-US"/>
              <a:t> </a:t>
            </a:r>
            <a:r>
              <a:rPr lang="en-GB" altLang="en-US"/>
              <a:t>फाउण्डेशन</a:t>
            </a:r>
            <a:r>
              <a:rPr lang="en-US" altLang="en-US"/>
              <a:t> </a:t>
            </a:r>
            <a:r>
              <a:rPr lang="en-GB" altLang="en-US"/>
              <a:t>आप इन्इक्वलिटीज</a:t>
            </a:r>
            <a:r>
              <a:rPr lang="en-US" altLang="en-US"/>
              <a:t> </a:t>
            </a:r>
            <a:r>
              <a:rPr lang="en-GB" altLang="en-US"/>
              <a:t>आप मैन</a:t>
            </a:r>
            <a:r>
              <a:rPr lang="en-US" altLang="en-US"/>
              <a:t> " ,1754 </a:t>
            </a:r>
            <a:r>
              <a:rPr lang="en-GB" altLang="en-US"/>
              <a:t>ई</a:t>
            </a:r>
            <a:r>
              <a:rPr lang="en-US" altLang="en-US"/>
              <a:t>. </a:t>
            </a:r>
            <a:r>
              <a:rPr lang="en-GB" altLang="en-US"/>
              <a:t>में</a:t>
            </a:r>
            <a:r>
              <a:rPr lang="en-US" altLang="en-US"/>
              <a:t> </a:t>
            </a:r>
            <a:r>
              <a:rPr lang="en-GB" altLang="en-US"/>
              <a:t>प्राप्त</a:t>
            </a:r>
            <a:r>
              <a:rPr lang="en-US" altLang="en-US"/>
              <a:t> </a:t>
            </a:r>
            <a:r>
              <a:rPr lang="en-GB" altLang="en-US"/>
              <a:t>होता</a:t>
            </a:r>
            <a:r>
              <a:rPr lang="en-US" altLang="en-US"/>
              <a:t> है</a:t>
            </a:r>
            <a:r>
              <a:rPr lang="en-GB" altLang="en-US"/>
              <a:t>।</a:t>
            </a:r>
            <a:r>
              <a:rPr lang="en-US" altLang="en-US"/>
              <a:t> रुसो </a:t>
            </a:r>
            <a:r>
              <a:rPr lang="en-GB" altLang="en-US"/>
              <a:t>ने</a:t>
            </a:r>
            <a:r>
              <a:rPr lang="en-US" altLang="en-US"/>
              <a:t> </a:t>
            </a:r>
            <a:r>
              <a:rPr lang="en-GB" altLang="en-US"/>
              <a:t>प्राकृतिक</a:t>
            </a:r>
            <a:r>
              <a:rPr lang="en-US" altLang="en-US"/>
              <a:t> अवस्था क</a:t>
            </a:r>
            <a:r>
              <a:rPr lang="en-GB" altLang="en-US"/>
              <a:t>ो</a:t>
            </a:r>
            <a:r>
              <a:rPr lang="en-US" altLang="en-US"/>
              <a:t> </a:t>
            </a:r>
            <a:r>
              <a:rPr lang="en-GB" altLang="en-US"/>
              <a:t>सामाजिक</a:t>
            </a:r>
            <a:r>
              <a:rPr lang="en-US" altLang="en-US"/>
              <a:t> </a:t>
            </a:r>
            <a:r>
              <a:rPr lang="en-GB" altLang="en-US"/>
              <a:t>अवस्था</a:t>
            </a:r>
            <a:r>
              <a:rPr lang="en-US" altLang="en-US"/>
              <a:t> </a:t>
            </a:r>
            <a:r>
              <a:rPr lang="en-GB" altLang="en-US"/>
              <a:t>से</a:t>
            </a:r>
            <a:r>
              <a:rPr lang="en-US" altLang="en-US"/>
              <a:t> </a:t>
            </a:r>
            <a:r>
              <a:rPr lang="en-GB" altLang="en-US"/>
              <a:t>‌श्रेष्ठ</a:t>
            </a:r>
            <a:r>
              <a:rPr lang="en-US" altLang="en-US"/>
              <a:t> </a:t>
            </a:r>
            <a:r>
              <a:rPr lang="en-GB" altLang="en-US"/>
              <a:t>माना</a:t>
            </a:r>
            <a:r>
              <a:rPr lang="en-US" altLang="en-US"/>
              <a:t> </a:t>
            </a:r>
            <a:r>
              <a:rPr lang="en-GB" altLang="en-US"/>
              <a:t>है</a:t>
            </a:r>
            <a:r>
              <a:rPr lang="en-US" altLang="en-US"/>
              <a:t> </a:t>
            </a:r>
            <a:r>
              <a:rPr lang="en-GB" altLang="en-US"/>
              <a:t>तथा</a:t>
            </a:r>
            <a:r>
              <a:rPr lang="en-US" altLang="en-US"/>
              <a:t> </a:t>
            </a:r>
            <a:r>
              <a:rPr lang="en-GB" altLang="en-US"/>
              <a:t>ऐतिहासिक</a:t>
            </a:r>
            <a:r>
              <a:rPr lang="en-US" altLang="en-US"/>
              <a:t> </a:t>
            </a:r>
            <a:r>
              <a:rPr lang="en-GB" altLang="en-US"/>
              <a:t>कल्पना</a:t>
            </a:r>
            <a:r>
              <a:rPr lang="en-US" altLang="en-US"/>
              <a:t> के </a:t>
            </a:r>
            <a:r>
              <a:rPr lang="en-GB" altLang="en-US"/>
              <a:t>आधार</a:t>
            </a:r>
            <a:r>
              <a:rPr lang="en-US" altLang="en-US"/>
              <a:t> पर </a:t>
            </a:r>
            <a:r>
              <a:rPr lang="en-GB" altLang="en-US"/>
              <a:t>प्राकृतिक</a:t>
            </a:r>
            <a:r>
              <a:rPr lang="en-US" altLang="en-US"/>
              <a:t> अवस्था में मनुष्य </a:t>
            </a:r>
            <a:r>
              <a:rPr lang="en-GB" altLang="en-US"/>
              <a:t>एकान्त</a:t>
            </a:r>
            <a:r>
              <a:rPr lang="en-US" altLang="en-US"/>
              <a:t>,</a:t>
            </a:r>
            <a:r>
              <a:rPr lang="en-GB" altLang="en-US"/>
              <a:t>प्रसन्नचित्त</a:t>
            </a:r>
            <a:r>
              <a:rPr lang="en-US" altLang="en-US"/>
              <a:t> </a:t>
            </a:r>
            <a:r>
              <a:rPr lang="en-GB" altLang="en-US"/>
              <a:t>एवं</a:t>
            </a:r>
            <a:r>
              <a:rPr lang="en-US" altLang="en-US"/>
              <a:t> </a:t>
            </a:r>
            <a:r>
              <a:rPr lang="en-GB" altLang="en-US"/>
              <a:t>सुखी</a:t>
            </a:r>
            <a:r>
              <a:rPr lang="en-US" altLang="en-US"/>
              <a:t> जीवन व्यतीत करत</a:t>
            </a:r>
            <a:r>
              <a:rPr lang="en-GB" altLang="en-US"/>
              <a:t>े</a:t>
            </a:r>
            <a:r>
              <a:rPr lang="en-US" altLang="en-US"/>
              <a:t> थे </a:t>
            </a:r>
            <a:r>
              <a:rPr lang="en-GB" altLang="en-US"/>
              <a:t>जिसमें</a:t>
            </a:r>
            <a:r>
              <a:rPr lang="en-US" altLang="en-US"/>
              <a:t> </a:t>
            </a:r>
            <a:r>
              <a:rPr lang="en-GB" altLang="en-US"/>
              <a:t>मनुष्य</a:t>
            </a:r>
            <a:r>
              <a:rPr lang="en-US" altLang="en-US"/>
              <a:t> की </a:t>
            </a:r>
            <a:r>
              <a:rPr lang="en-GB" altLang="en-US"/>
              <a:t>आवश्यकताएं</a:t>
            </a:r>
            <a:r>
              <a:rPr lang="en-US" altLang="en-US"/>
              <a:t> </a:t>
            </a:r>
            <a:r>
              <a:rPr lang="en-GB" altLang="en-US"/>
              <a:t>बिल्कुल</a:t>
            </a:r>
            <a:r>
              <a:rPr lang="en-US" altLang="en-US"/>
              <a:t> </a:t>
            </a:r>
            <a:r>
              <a:rPr lang="en-GB" altLang="en-US"/>
              <a:t>भौतिक</a:t>
            </a:r>
            <a:r>
              <a:rPr lang="en-US" altLang="en-US"/>
              <a:t> </a:t>
            </a:r>
            <a:r>
              <a:rPr lang="en-GB" altLang="en-US"/>
              <a:t>थीं।</a:t>
            </a:r>
            <a:r>
              <a:rPr lang="en-US" altLang="en-US"/>
              <a:t> जब </a:t>
            </a:r>
            <a:r>
              <a:rPr lang="en-GB" altLang="en-US"/>
              <a:t>तक</a:t>
            </a:r>
            <a:r>
              <a:rPr lang="en-US" altLang="en-US"/>
              <a:t> </a:t>
            </a:r>
            <a:r>
              <a:rPr lang="en-GB" altLang="en-US"/>
              <a:t>कोई</a:t>
            </a:r>
            <a:r>
              <a:rPr lang="en-US" altLang="en-US"/>
              <a:t> </a:t>
            </a:r>
            <a:r>
              <a:rPr lang="en-GB" altLang="en-US"/>
              <a:t>विचार</a:t>
            </a:r>
            <a:r>
              <a:rPr lang="en-US" altLang="en-US"/>
              <a:t> </a:t>
            </a:r>
            <a:r>
              <a:rPr lang="en-GB" altLang="en-US"/>
              <a:t>नहीं</a:t>
            </a:r>
            <a:r>
              <a:rPr lang="en-US" altLang="en-US"/>
              <a:t> </a:t>
            </a:r>
            <a:r>
              <a:rPr lang="en-GB" altLang="en-US"/>
              <a:t>थे</a:t>
            </a:r>
            <a:r>
              <a:rPr lang="en-US" altLang="en-US"/>
              <a:t> </a:t>
            </a:r>
            <a:r>
              <a:rPr lang="en-GB" altLang="en-US"/>
              <a:t>परन्तु</a:t>
            </a:r>
            <a:r>
              <a:rPr lang="en-US" altLang="en-US"/>
              <a:t> </a:t>
            </a:r>
            <a:r>
              <a:rPr lang="en-GB" altLang="en-US"/>
              <a:t>भाषा</a:t>
            </a:r>
            <a:r>
              <a:rPr lang="en-US" altLang="en-US"/>
              <a:t> के </a:t>
            </a:r>
            <a:r>
              <a:rPr lang="en-GB" altLang="en-US"/>
              <a:t>उत्पन्न</a:t>
            </a:r>
            <a:r>
              <a:rPr lang="en-US" altLang="en-US"/>
              <a:t> हो</a:t>
            </a:r>
            <a:r>
              <a:rPr lang="en-GB" altLang="en-US"/>
              <a:t>ते</a:t>
            </a:r>
            <a:r>
              <a:rPr lang="en-US" altLang="en-US"/>
              <a:t> </a:t>
            </a:r>
            <a:r>
              <a:rPr lang="en-GB" altLang="en-US"/>
              <a:t>ही</a:t>
            </a:r>
            <a:r>
              <a:rPr lang="en-US" altLang="en-US"/>
              <a:t> </a:t>
            </a:r>
            <a:r>
              <a:rPr lang="en-GB" altLang="en-US"/>
              <a:t>विभिन्न</a:t>
            </a:r>
            <a:r>
              <a:rPr lang="en-US" altLang="en-US"/>
              <a:t> </a:t>
            </a:r>
            <a:r>
              <a:rPr lang="en-GB" altLang="en-US"/>
              <a:t>प्रकार</a:t>
            </a:r>
            <a:r>
              <a:rPr lang="en-US" altLang="en-US"/>
              <a:t> के </a:t>
            </a:r>
            <a:r>
              <a:rPr lang="en-GB" altLang="en-US"/>
              <a:t>विचारों</a:t>
            </a:r>
            <a:r>
              <a:rPr lang="en-US" altLang="en-US"/>
              <a:t> का </a:t>
            </a:r>
            <a:r>
              <a:rPr lang="en-GB" altLang="en-US"/>
              <a:t>निर्माण</a:t>
            </a:r>
            <a:r>
              <a:rPr lang="en-US" altLang="en-US"/>
              <a:t> </a:t>
            </a:r>
            <a:r>
              <a:rPr lang="en-GB" altLang="en-US"/>
              <a:t>आरंभ</a:t>
            </a:r>
            <a:r>
              <a:rPr lang="en-US" altLang="en-US"/>
              <a:t> </a:t>
            </a:r>
            <a:r>
              <a:rPr lang="en-GB" altLang="en-US"/>
              <a:t>हुआ</a:t>
            </a:r>
            <a:r>
              <a:rPr lang="en-US" altLang="en-US"/>
              <a:t> </a:t>
            </a:r>
            <a:r>
              <a:rPr lang="en-GB" altLang="en-US"/>
              <a:t>होगा।</a:t>
            </a:r>
            <a:endParaRPr lang="en-GB"/>
          </a:p>
          <a:p>
            <a:pPr marL="0" indent="0">
              <a:buNone/>
            </a:pPr>
            <a:r>
              <a:rPr lang="en-US" altLang="en-US"/>
              <a:t>        </a:t>
            </a:r>
            <a:r>
              <a:rPr lang="en-GB" altLang="en-US"/>
              <a:t>रुसो</a:t>
            </a:r>
            <a:r>
              <a:rPr lang="en-US" altLang="en-US"/>
              <a:t> </a:t>
            </a:r>
            <a:r>
              <a:rPr lang="en-GB" altLang="en-US"/>
              <a:t>ने</a:t>
            </a:r>
            <a:r>
              <a:rPr lang="en-US" altLang="en-US"/>
              <a:t> प्राकृतिक अवस्था का </a:t>
            </a:r>
            <a:r>
              <a:rPr lang="en-GB" altLang="en-US"/>
              <a:t>चित्रण</a:t>
            </a:r>
            <a:r>
              <a:rPr lang="en-US" altLang="en-US"/>
              <a:t> </a:t>
            </a:r>
            <a:r>
              <a:rPr lang="en-GB" altLang="en-US"/>
              <a:t>न</a:t>
            </a:r>
            <a:r>
              <a:rPr lang="en-US" altLang="en-US"/>
              <a:t> </a:t>
            </a:r>
            <a:r>
              <a:rPr lang="en-GB" altLang="en-US"/>
              <a:t>तो</a:t>
            </a:r>
            <a:r>
              <a:rPr lang="en-US" altLang="en-US"/>
              <a:t> </a:t>
            </a:r>
            <a:r>
              <a:rPr lang="en-GB" altLang="en-US"/>
              <a:t>हाब्स</a:t>
            </a:r>
            <a:r>
              <a:rPr lang="en-US" altLang="en-US"/>
              <a:t> </a:t>
            </a:r>
            <a:r>
              <a:rPr lang="en-GB" altLang="en-US"/>
              <a:t>की</a:t>
            </a:r>
            <a:r>
              <a:rPr lang="en-US" altLang="en-US"/>
              <a:t> तरह </a:t>
            </a:r>
            <a:r>
              <a:rPr lang="en-GB" altLang="en-US"/>
              <a:t>अन्धकारपूर्ण</a:t>
            </a:r>
            <a:r>
              <a:rPr lang="en-US" altLang="en-US"/>
              <a:t> </a:t>
            </a:r>
            <a:r>
              <a:rPr lang="en-GB" altLang="en-US"/>
              <a:t>एवं</a:t>
            </a:r>
            <a:r>
              <a:rPr lang="en-US" altLang="en-US"/>
              <a:t> </a:t>
            </a:r>
            <a:r>
              <a:rPr lang="en-GB" altLang="en-US"/>
              <a:t>निराशाजनक</a:t>
            </a:r>
            <a:r>
              <a:rPr lang="en-US" altLang="en-US"/>
              <a:t> </a:t>
            </a:r>
            <a:r>
              <a:rPr lang="en-GB" altLang="en-US"/>
              <a:t>प्रस्तुत</a:t>
            </a:r>
            <a:r>
              <a:rPr lang="en-US" altLang="en-US"/>
              <a:t> </a:t>
            </a:r>
            <a:r>
              <a:rPr lang="en-GB" altLang="en-US"/>
              <a:t>किया</a:t>
            </a:r>
            <a:r>
              <a:rPr lang="en-US" altLang="en-US"/>
              <a:t> है और </a:t>
            </a:r>
            <a:r>
              <a:rPr lang="en-GB" altLang="en-US"/>
              <a:t>न</a:t>
            </a:r>
            <a:r>
              <a:rPr lang="en-US" altLang="en-US"/>
              <a:t> </a:t>
            </a:r>
            <a:r>
              <a:rPr lang="en-GB" altLang="en-US"/>
              <a:t>ही</a:t>
            </a:r>
            <a:r>
              <a:rPr lang="en-US" altLang="en-US"/>
              <a:t> लाक के </a:t>
            </a:r>
            <a:r>
              <a:rPr lang="en-GB" altLang="en-US"/>
              <a:t>समान</a:t>
            </a:r>
            <a:r>
              <a:rPr lang="en-US" altLang="en-US"/>
              <a:t> </a:t>
            </a:r>
            <a:r>
              <a:rPr lang="en-GB" altLang="en-US"/>
              <a:t>आदर्शपूर्ण।</a:t>
            </a:r>
            <a:r>
              <a:rPr lang="en-US" altLang="en-US"/>
              <a:t> प्राकृतिक अवस्था में </a:t>
            </a:r>
            <a:r>
              <a:rPr lang="en-GB" altLang="en-US"/>
              <a:t>सभी</a:t>
            </a:r>
            <a:r>
              <a:rPr lang="en-US" altLang="en-US"/>
              <a:t> </a:t>
            </a:r>
            <a:r>
              <a:rPr lang="en-GB" altLang="en-US"/>
              <a:t>मनुष्य</a:t>
            </a:r>
            <a:r>
              <a:rPr lang="en-US" altLang="en-US"/>
              <a:t> </a:t>
            </a:r>
            <a:r>
              <a:rPr lang="en-GB" altLang="en-US"/>
              <a:t>समान</a:t>
            </a:r>
            <a:r>
              <a:rPr lang="en-US" altLang="en-US"/>
              <a:t> </a:t>
            </a:r>
            <a:r>
              <a:rPr lang="en-GB" altLang="en-US"/>
              <a:t>थे</a:t>
            </a:r>
            <a:r>
              <a:rPr lang="en-US" altLang="en-US"/>
              <a:t>, </a:t>
            </a:r>
            <a:r>
              <a:rPr lang="en-GB" altLang="en-US"/>
              <a:t>या</a:t>
            </a:r>
            <a:r>
              <a:rPr lang="en-US" altLang="en-US"/>
              <a:t> </a:t>
            </a:r>
            <a:r>
              <a:rPr lang="en-GB" altLang="en-US"/>
              <a:t>यों</a:t>
            </a:r>
            <a:r>
              <a:rPr lang="en-US" altLang="en-US"/>
              <a:t> </a:t>
            </a:r>
            <a:r>
              <a:rPr lang="en-GB" altLang="en-US"/>
              <a:t>कहा</a:t>
            </a:r>
            <a:r>
              <a:rPr lang="en-US" altLang="en-US"/>
              <a:t> </a:t>
            </a:r>
            <a:r>
              <a:rPr lang="en-GB" altLang="en-US"/>
              <a:t>जाता मनुष्य</a:t>
            </a:r>
            <a:r>
              <a:rPr lang="en-US" altLang="en-US"/>
              <a:t> </a:t>
            </a:r>
            <a:r>
              <a:rPr lang="en-GB" altLang="en-US"/>
              <a:t>स्वतन्त्र</a:t>
            </a:r>
            <a:r>
              <a:rPr lang="en-US" altLang="en-US"/>
              <a:t> </a:t>
            </a:r>
            <a:r>
              <a:rPr lang="en-GB" altLang="en-US"/>
              <a:t>रूप</a:t>
            </a:r>
            <a:r>
              <a:rPr lang="en-US" altLang="en-US"/>
              <a:t> से </a:t>
            </a:r>
            <a:r>
              <a:rPr lang="en-GB" altLang="en-US"/>
              <a:t>उत्पन्न</a:t>
            </a:r>
            <a:r>
              <a:rPr lang="en-US" altLang="en-US"/>
              <a:t> </a:t>
            </a:r>
            <a:r>
              <a:rPr lang="en-GB" altLang="en-US"/>
              <a:t>हुआ</a:t>
            </a:r>
            <a:r>
              <a:rPr lang="en-US" altLang="en-US"/>
              <a:t> है </a:t>
            </a:r>
            <a:r>
              <a:rPr lang="en-GB" altLang="en-US"/>
              <a:t>किन्तु</a:t>
            </a:r>
            <a:r>
              <a:rPr lang="en-US" altLang="en-US"/>
              <a:t> </a:t>
            </a:r>
            <a:r>
              <a:rPr lang="en-GB" altLang="en-US"/>
              <a:t>यह</a:t>
            </a:r>
            <a:r>
              <a:rPr lang="en-US" altLang="en-US"/>
              <a:t> </a:t>
            </a:r>
            <a:r>
              <a:rPr lang="en-GB" altLang="en-US"/>
              <a:t>फिर</a:t>
            </a:r>
            <a:r>
              <a:rPr lang="en-US" altLang="en-US"/>
              <a:t> </a:t>
            </a:r>
            <a:r>
              <a:rPr lang="en-GB" altLang="en-US"/>
              <a:t>भी</a:t>
            </a:r>
            <a:r>
              <a:rPr lang="en-US" altLang="en-US"/>
              <a:t> </a:t>
            </a:r>
            <a:r>
              <a:rPr lang="en-GB" altLang="en-US"/>
              <a:t>दासत्व</a:t>
            </a:r>
            <a:r>
              <a:rPr lang="en-US" altLang="en-US"/>
              <a:t> </a:t>
            </a:r>
            <a:r>
              <a:rPr lang="en-GB" altLang="en-US"/>
              <a:t>की</a:t>
            </a:r>
            <a:r>
              <a:rPr lang="en-US" altLang="en-US"/>
              <a:t> </a:t>
            </a:r>
            <a:r>
              <a:rPr lang="en-GB" altLang="en-US"/>
              <a:t>श्रृंखला</a:t>
            </a:r>
            <a:r>
              <a:rPr lang="en-US" altLang="en-US"/>
              <a:t> में </a:t>
            </a:r>
            <a:r>
              <a:rPr lang="en-IN" altLang="en-US"/>
              <a:t>बँधा</a:t>
            </a:r>
            <a:r>
              <a:rPr lang="en-US" altLang="en-US"/>
              <a:t> </a:t>
            </a:r>
            <a:r>
              <a:rPr lang="en-GB" altLang="en-US"/>
              <a:t>हुआ</a:t>
            </a:r>
            <a:r>
              <a:rPr lang="en-US" altLang="en-US"/>
              <a:t> है </a:t>
            </a:r>
            <a:r>
              <a:rPr lang="en-GB" altLang="en-US"/>
              <a:t>।</a:t>
            </a:r>
            <a:r>
              <a:rPr lang="en-US" altLang="en-US"/>
              <a:t> रुसो ने </a:t>
            </a:r>
            <a:r>
              <a:rPr lang="en-GB" altLang="en-US"/>
              <a:t>स्पष्ट</a:t>
            </a:r>
            <a:r>
              <a:rPr lang="en-US" altLang="en-US"/>
              <a:t> </a:t>
            </a:r>
            <a:r>
              <a:rPr lang="en-GB" altLang="en-US"/>
              <a:t>रूप</a:t>
            </a:r>
            <a:r>
              <a:rPr lang="en-US" altLang="en-US"/>
              <a:t> से </a:t>
            </a:r>
            <a:r>
              <a:rPr lang="en-GB" altLang="en-US"/>
              <a:t>लिखा</a:t>
            </a:r>
            <a:r>
              <a:rPr lang="en-US" altLang="en-US"/>
              <a:t> है, "</a:t>
            </a:r>
            <a:r>
              <a:rPr lang="en-GB" altLang="en-US"/>
              <a:t>मानव</a:t>
            </a:r>
            <a:r>
              <a:rPr lang="en-US" altLang="en-US"/>
              <a:t> </a:t>
            </a:r>
            <a:r>
              <a:rPr lang="en-GB" altLang="en-US"/>
              <a:t>स्वतन्त्र</a:t>
            </a:r>
            <a:r>
              <a:rPr lang="en-US" altLang="en-US"/>
              <a:t> </a:t>
            </a:r>
            <a:r>
              <a:rPr lang="en-GB" altLang="en-US"/>
              <a:t>उत्पन्न</a:t>
            </a:r>
            <a:r>
              <a:rPr lang="en-US" altLang="en-US"/>
              <a:t> ह</a:t>
            </a:r>
            <a:r>
              <a:rPr lang="en-GB" altLang="en-US"/>
              <a:t>ोता</a:t>
            </a:r>
            <a:r>
              <a:rPr lang="en-US" altLang="en-US"/>
              <a:t> है और </a:t>
            </a:r>
            <a:r>
              <a:rPr lang="en-GB" altLang="en-US"/>
              <a:t>वह</a:t>
            </a:r>
            <a:r>
              <a:rPr lang="en-US" altLang="en-US"/>
              <a:t> </a:t>
            </a:r>
            <a:r>
              <a:rPr lang="en-GB" altLang="en-US"/>
              <a:t>सर्वत्र</a:t>
            </a:r>
            <a:r>
              <a:rPr lang="en-US" altLang="en-US"/>
              <a:t> </a:t>
            </a:r>
            <a:r>
              <a:rPr lang="en-GB" altLang="en-US"/>
              <a:t>जंजीरों</a:t>
            </a:r>
            <a:r>
              <a:rPr lang="en-US" altLang="en-US"/>
              <a:t> से </a:t>
            </a:r>
            <a:r>
              <a:rPr lang="en-GB" altLang="en-US"/>
              <a:t>जकड़ा</a:t>
            </a:r>
            <a:r>
              <a:rPr lang="en-US" altLang="en-US"/>
              <a:t> हुआ </a:t>
            </a:r>
            <a:r>
              <a:rPr lang="en-GB" altLang="en-US"/>
              <a:t>है।</a:t>
            </a:r>
            <a:r>
              <a:rPr lang="en-US" altLang="en-US"/>
              <a:t>"</a:t>
            </a:r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Content Placeholder 1048586"/>
          <p:cNvSpPr>
            <a:spLocks noGrp="1"/>
          </p:cNvSpPr>
          <p:nvPr>
            <p:ph idx="1"/>
          </p:nvPr>
        </p:nvSpPr>
        <p:spPr/>
        <p:txBody>
          <a:bodyPr>
            <a:normAutofit fontScale="89286" lnSpcReduction="20000"/>
          </a:bodyPr>
          <a:lstStyle/>
          <a:p>
            <a:pPr marL="0" indent="0">
              <a:buNone/>
            </a:pPr>
            <a:r>
              <a:rPr lang="en-US"/>
              <a:t> </a:t>
            </a:r>
            <a:r>
              <a:rPr lang="en-GB" altLang="en-US"/>
              <a:t>‌</a:t>
            </a:r>
            <a:r>
              <a:rPr lang="en-US" altLang="en-US"/>
              <a:t>       </a:t>
            </a:r>
            <a:r>
              <a:rPr lang="en-GB" altLang="en-US"/>
              <a:t>इस</a:t>
            </a:r>
            <a:r>
              <a:rPr lang="en-US" altLang="en-US"/>
              <a:t> प्रका</a:t>
            </a:r>
            <a:r>
              <a:rPr lang="en-GB" altLang="en-US"/>
              <a:t>र</a:t>
            </a:r>
            <a:r>
              <a:rPr lang="en-US" altLang="en-US"/>
              <a:t> </a:t>
            </a:r>
            <a:r>
              <a:rPr lang="en-GB" altLang="en-US"/>
              <a:t>प्राकृतिक</a:t>
            </a:r>
            <a:r>
              <a:rPr lang="en-US" altLang="en-US"/>
              <a:t> अवस्था में </a:t>
            </a:r>
            <a:r>
              <a:rPr lang="en-GB" altLang="en-US"/>
              <a:t>सभी</a:t>
            </a:r>
            <a:r>
              <a:rPr lang="en-US" altLang="en-US"/>
              <a:t> मनुष्य </a:t>
            </a:r>
            <a:r>
              <a:rPr lang="en-GB" altLang="en-US"/>
              <a:t>स्वतन्त्र</a:t>
            </a:r>
            <a:r>
              <a:rPr lang="en-US" altLang="en-US"/>
              <a:t> </a:t>
            </a:r>
            <a:r>
              <a:rPr lang="en-GB" altLang="en-US"/>
              <a:t>एवं</a:t>
            </a:r>
            <a:r>
              <a:rPr lang="en-US" altLang="en-US"/>
              <a:t> </a:t>
            </a:r>
            <a:r>
              <a:rPr lang="en-GB" altLang="en-US"/>
              <a:t>आत्म</a:t>
            </a:r>
            <a:r>
              <a:rPr lang="en-US" altLang="en-US"/>
              <a:t>-</a:t>
            </a:r>
            <a:r>
              <a:rPr lang="en-GB" altLang="en-US"/>
              <a:t>सन्तुष्ट</a:t>
            </a:r>
            <a:r>
              <a:rPr lang="en-US" altLang="en-US"/>
              <a:t> </a:t>
            </a:r>
            <a:r>
              <a:rPr lang="en-GB" altLang="en-US"/>
              <a:t>थे।</a:t>
            </a:r>
            <a:r>
              <a:rPr lang="en-US" altLang="en-US"/>
              <a:t> प्राकृतिक अवस्था का </a:t>
            </a:r>
            <a:r>
              <a:rPr lang="en-GB" altLang="en-US"/>
              <a:t>समय</a:t>
            </a:r>
            <a:r>
              <a:rPr lang="en-US" altLang="en-US"/>
              <a:t> </a:t>
            </a:r>
            <a:r>
              <a:rPr lang="en-GB" altLang="en-US"/>
              <a:t>मानव</a:t>
            </a:r>
            <a:r>
              <a:rPr lang="en-US" altLang="en-US"/>
              <a:t> </a:t>
            </a:r>
            <a:r>
              <a:rPr lang="en-GB" altLang="en-US"/>
              <a:t>जीवन</a:t>
            </a:r>
            <a:r>
              <a:rPr lang="en-US" altLang="en-US"/>
              <a:t> का </a:t>
            </a:r>
            <a:r>
              <a:rPr lang="en-GB" altLang="en-US"/>
              <a:t>स्वर्णिम</a:t>
            </a:r>
            <a:r>
              <a:rPr lang="en-US" altLang="en-US"/>
              <a:t> </a:t>
            </a:r>
            <a:r>
              <a:rPr lang="en-GB" altLang="en-US"/>
              <a:t>युग</a:t>
            </a:r>
            <a:r>
              <a:rPr lang="en-US" altLang="en-US"/>
              <a:t> </a:t>
            </a:r>
            <a:r>
              <a:rPr lang="en-GB" altLang="en-US"/>
              <a:t>था।</a:t>
            </a:r>
            <a:r>
              <a:rPr lang="en-US" altLang="en-US"/>
              <a:t> मनुष्य को </a:t>
            </a:r>
            <a:r>
              <a:rPr lang="en-GB" altLang="en-US"/>
              <a:t>भलाई</a:t>
            </a:r>
            <a:r>
              <a:rPr lang="en-US" altLang="en-US"/>
              <a:t>-</a:t>
            </a:r>
            <a:r>
              <a:rPr lang="en-GB" altLang="en-US"/>
              <a:t>बुराई</a:t>
            </a:r>
            <a:r>
              <a:rPr lang="en-US" altLang="en-US"/>
              <a:t> </a:t>
            </a:r>
            <a:r>
              <a:rPr lang="en-GB" altLang="en-US"/>
              <a:t>का</a:t>
            </a:r>
            <a:r>
              <a:rPr lang="en-US" altLang="en-US"/>
              <a:t> </a:t>
            </a:r>
            <a:r>
              <a:rPr lang="en-GB" altLang="en-US"/>
              <a:t>तनिक</a:t>
            </a:r>
            <a:r>
              <a:rPr lang="en-US" altLang="en-US"/>
              <a:t> भी </a:t>
            </a:r>
            <a:r>
              <a:rPr lang="en-GB" altLang="en-US"/>
              <a:t>ज्ञान</a:t>
            </a:r>
            <a:r>
              <a:rPr lang="en-US" altLang="en-US"/>
              <a:t> </a:t>
            </a:r>
            <a:r>
              <a:rPr lang="en-GB" altLang="en-US"/>
              <a:t>नहीं</a:t>
            </a:r>
            <a:r>
              <a:rPr lang="en-US" altLang="en-US"/>
              <a:t> था </a:t>
            </a:r>
            <a:r>
              <a:rPr lang="en-GB" altLang="en-US"/>
              <a:t>अतः</a:t>
            </a:r>
            <a:r>
              <a:rPr lang="en-US" altLang="en-US"/>
              <a:t> </a:t>
            </a:r>
            <a:r>
              <a:rPr lang="en-GB" altLang="en-US"/>
              <a:t>उसमें</a:t>
            </a:r>
            <a:r>
              <a:rPr lang="en-US" altLang="en-US"/>
              <a:t> </a:t>
            </a:r>
            <a:r>
              <a:rPr lang="en-GB" altLang="en-US"/>
              <a:t>निर्भयता</a:t>
            </a:r>
            <a:r>
              <a:rPr lang="en-US" altLang="en-US"/>
              <a:t> </a:t>
            </a:r>
            <a:r>
              <a:rPr lang="en-GB" altLang="en-US"/>
              <a:t>थी</a:t>
            </a:r>
            <a:r>
              <a:rPr lang="en-US" altLang="en-US"/>
              <a:t>, </a:t>
            </a:r>
            <a:r>
              <a:rPr lang="en-GB" altLang="en-US"/>
              <a:t>इसके</a:t>
            </a:r>
            <a:r>
              <a:rPr lang="en-US" altLang="en-US"/>
              <a:t> </a:t>
            </a:r>
            <a:r>
              <a:rPr lang="en-GB" altLang="en-US"/>
              <a:t>पास</a:t>
            </a:r>
            <a:r>
              <a:rPr lang="en-US" altLang="en-US"/>
              <a:t> न </a:t>
            </a:r>
            <a:r>
              <a:rPr lang="en-GB" altLang="en-US"/>
              <a:t>सम्पत्ति</a:t>
            </a:r>
            <a:r>
              <a:rPr lang="en-US" altLang="en-US"/>
              <a:t> </a:t>
            </a:r>
            <a:r>
              <a:rPr lang="en-GB" altLang="en-US"/>
              <a:t>थी</a:t>
            </a:r>
            <a:r>
              <a:rPr lang="en-US" altLang="en-US"/>
              <a:t> और न </a:t>
            </a:r>
            <a:r>
              <a:rPr lang="en-GB" altLang="en-US"/>
              <a:t>परिवार</a:t>
            </a:r>
            <a:r>
              <a:rPr lang="en-US" altLang="en-US"/>
              <a:t> </a:t>
            </a:r>
            <a:r>
              <a:rPr lang="en-GB" altLang="en-US"/>
              <a:t>ही</a:t>
            </a:r>
            <a:r>
              <a:rPr lang="en-US" altLang="en-US"/>
              <a:t> </a:t>
            </a:r>
            <a:r>
              <a:rPr lang="en-GB" altLang="en-US"/>
              <a:t>था।उस</a:t>
            </a:r>
            <a:r>
              <a:rPr lang="en-US" altLang="en-US"/>
              <a:t> </a:t>
            </a:r>
            <a:r>
              <a:rPr lang="en-GB" altLang="en-US"/>
              <a:t>समय</a:t>
            </a:r>
            <a:r>
              <a:rPr lang="en-US" altLang="en-US"/>
              <a:t> </a:t>
            </a:r>
            <a:r>
              <a:rPr lang="en-GB" altLang="en-US"/>
              <a:t>कला</a:t>
            </a:r>
            <a:r>
              <a:rPr lang="en-US" altLang="en-US"/>
              <a:t>-</a:t>
            </a:r>
            <a:r>
              <a:rPr lang="en-GB" altLang="en-US"/>
              <a:t>कौशल</a:t>
            </a:r>
            <a:r>
              <a:rPr lang="en-US" altLang="en-US"/>
              <a:t> </a:t>
            </a:r>
            <a:r>
              <a:rPr lang="en-GB" altLang="en-US"/>
              <a:t>का</a:t>
            </a:r>
            <a:r>
              <a:rPr lang="en-US" altLang="en-US"/>
              <a:t> </a:t>
            </a:r>
            <a:r>
              <a:rPr lang="en-GB" altLang="en-US"/>
              <a:t>विकास</a:t>
            </a:r>
            <a:r>
              <a:rPr lang="en-US" altLang="en-US"/>
              <a:t> </a:t>
            </a:r>
            <a:r>
              <a:rPr lang="en-GB" altLang="en-US"/>
              <a:t>नहीं</a:t>
            </a:r>
            <a:r>
              <a:rPr lang="en-US" altLang="en-US"/>
              <a:t> हुआ था</a:t>
            </a:r>
            <a:r>
              <a:rPr lang="en-GB" altLang="en-US"/>
              <a:t>।</a:t>
            </a:r>
            <a:r>
              <a:rPr lang="en-US" altLang="en-US"/>
              <a:t> </a:t>
            </a:r>
            <a:r>
              <a:rPr lang="en-GB" altLang="en-US"/>
              <a:t>किन्तु</a:t>
            </a:r>
            <a:r>
              <a:rPr lang="en-US" altLang="en-US"/>
              <a:t> </a:t>
            </a:r>
            <a:r>
              <a:rPr lang="en-GB" altLang="en-US"/>
              <a:t>कुछ</a:t>
            </a:r>
            <a:r>
              <a:rPr lang="en-US" altLang="en-US"/>
              <a:t> </a:t>
            </a:r>
            <a:r>
              <a:rPr lang="en-GB" altLang="en-US"/>
              <a:t>दिनों</a:t>
            </a:r>
            <a:r>
              <a:rPr lang="en-US" altLang="en-US"/>
              <a:t> </a:t>
            </a:r>
            <a:r>
              <a:rPr lang="en-GB" altLang="en-US"/>
              <a:t>बाद</a:t>
            </a:r>
            <a:r>
              <a:rPr lang="en-US" altLang="en-US"/>
              <a:t> </a:t>
            </a:r>
            <a:r>
              <a:rPr lang="en-GB" altLang="en-US"/>
              <a:t>मनुष्य</a:t>
            </a:r>
            <a:r>
              <a:rPr lang="en-US" altLang="en-US"/>
              <a:t> </a:t>
            </a:r>
            <a:r>
              <a:rPr lang="en-GB" altLang="en-US"/>
              <a:t>ने</a:t>
            </a:r>
            <a:r>
              <a:rPr lang="en-US" altLang="en-US"/>
              <a:t> </a:t>
            </a:r>
            <a:r>
              <a:rPr lang="en-GB" altLang="en-US"/>
              <a:t>यह</a:t>
            </a:r>
            <a:r>
              <a:rPr lang="en-US" altLang="en-US"/>
              <a:t> </a:t>
            </a:r>
            <a:r>
              <a:rPr lang="en-GB" altLang="en-US"/>
              <a:t>अनुभव</a:t>
            </a:r>
            <a:r>
              <a:rPr lang="en-US" altLang="en-US"/>
              <a:t> </a:t>
            </a:r>
            <a:r>
              <a:rPr lang="en-GB" altLang="en-US"/>
              <a:t>किया</a:t>
            </a:r>
            <a:r>
              <a:rPr lang="en-US" altLang="en-US"/>
              <a:t> कि </a:t>
            </a:r>
            <a:r>
              <a:rPr lang="en-GB" altLang="en-US"/>
              <a:t>पृथ्वी</a:t>
            </a:r>
            <a:r>
              <a:rPr lang="en-US" altLang="en-US"/>
              <a:t> </a:t>
            </a:r>
            <a:r>
              <a:rPr lang="en-GB" altLang="en-US"/>
              <a:t>असीमित</a:t>
            </a:r>
            <a:r>
              <a:rPr lang="en-US" altLang="en-US"/>
              <a:t> </a:t>
            </a:r>
            <a:r>
              <a:rPr lang="en-GB" altLang="en-US"/>
              <a:t>है</a:t>
            </a:r>
            <a:r>
              <a:rPr lang="en-US" altLang="en-US"/>
              <a:t> </a:t>
            </a:r>
            <a:r>
              <a:rPr lang="en-GB" altLang="en-US"/>
              <a:t>अतः</a:t>
            </a:r>
            <a:r>
              <a:rPr lang="en-US" altLang="en-US"/>
              <a:t> </a:t>
            </a:r>
            <a:r>
              <a:rPr lang="en-GB" altLang="en-US"/>
              <a:t>उस</a:t>
            </a:r>
            <a:r>
              <a:rPr lang="en-US" altLang="en-US"/>
              <a:t> </a:t>
            </a:r>
            <a:r>
              <a:rPr lang="en-GB" altLang="en-US"/>
              <a:t>पर</a:t>
            </a:r>
            <a:r>
              <a:rPr lang="en-US" altLang="en-US"/>
              <a:t> </a:t>
            </a:r>
            <a:r>
              <a:rPr lang="en-GB" altLang="en-US"/>
              <a:t>इस</a:t>
            </a:r>
            <a:r>
              <a:rPr lang="en-US" altLang="en-US"/>
              <a:t> प्रकार </a:t>
            </a:r>
            <a:r>
              <a:rPr lang="en-GB" altLang="en-US"/>
              <a:t>वैयक्तिक</a:t>
            </a:r>
            <a:r>
              <a:rPr lang="en-US" altLang="en-US"/>
              <a:t> </a:t>
            </a:r>
            <a:r>
              <a:rPr lang="en-GB" altLang="en-US"/>
              <a:t>सम्पदा</a:t>
            </a:r>
            <a:r>
              <a:rPr lang="en-US" altLang="en-US"/>
              <a:t> </a:t>
            </a:r>
            <a:r>
              <a:rPr lang="en-GB" altLang="en-US"/>
              <a:t>की</a:t>
            </a:r>
            <a:r>
              <a:rPr lang="en-US" altLang="en-US"/>
              <a:t> </a:t>
            </a:r>
            <a:r>
              <a:rPr lang="en-GB" altLang="en-US"/>
              <a:t>भावना</a:t>
            </a:r>
            <a:r>
              <a:rPr lang="en-US" altLang="en-US"/>
              <a:t> </a:t>
            </a:r>
            <a:r>
              <a:rPr lang="en-GB" altLang="en-US"/>
              <a:t>जागृत</a:t>
            </a:r>
            <a:r>
              <a:rPr lang="en-US" altLang="en-US"/>
              <a:t> हुई </a:t>
            </a:r>
            <a:r>
              <a:rPr lang="en-GB" altLang="en-US"/>
              <a:t>है।</a:t>
            </a:r>
            <a:endParaRPr lang="en-GB"/>
          </a:p>
          <a:p>
            <a:pPr marL="0" indent="0">
              <a:buNone/>
            </a:pPr>
            <a:r>
              <a:rPr lang="en-US" altLang="en-US"/>
              <a:t>     </a:t>
            </a:r>
            <a:r>
              <a:rPr lang="en-GB" altLang="en-US"/>
              <a:t>‌</a:t>
            </a:r>
            <a:r>
              <a:rPr lang="en-US" altLang="en-US"/>
              <a:t>  </a:t>
            </a:r>
            <a:r>
              <a:rPr lang="en-GB" altLang="en-US"/>
              <a:t>जिस</a:t>
            </a:r>
            <a:r>
              <a:rPr lang="en-US" altLang="en-US"/>
              <a:t> </a:t>
            </a:r>
            <a:r>
              <a:rPr lang="en-GB" altLang="en-US"/>
              <a:t>व्यक्ति</a:t>
            </a:r>
            <a:r>
              <a:rPr lang="en-US" altLang="en-US"/>
              <a:t> </a:t>
            </a:r>
            <a:r>
              <a:rPr lang="en-GB" altLang="en-US"/>
              <a:t>ने</a:t>
            </a:r>
            <a:r>
              <a:rPr lang="en-US" altLang="en-US"/>
              <a:t> </a:t>
            </a:r>
            <a:r>
              <a:rPr lang="en-GB" altLang="en-US"/>
              <a:t>जमीन</a:t>
            </a:r>
            <a:r>
              <a:rPr lang="en-US" altLang="en-US"/>
              <a:t> क</a:t>
            </a:r>
            <a:r>
              <a:rPr lang="en-GB" altLang="en-US"/>
              <a:t>े</a:t>
            </a:r>
            <a:r>
              <a:rPr lang="en-US" altLang="en-US"/>
              <a:t> </a:t>
            </a:r>
            <a:r>
              <a:rPr lang="en-GB" altLang="en-US"/>
              <a:t>साथ</a:t>
            </a:r>
            <a:r>
              <a:rPr lang="en-US" altLang="en-US"/>
              <a:t> </a:t>
            </a:r>
            <a:r>
              <a:rPr lang="en-GB" altLang="en-US"/>
              <a:t>अधिक</a:t>
            </a:r>
            <a:r>
              <a:rPr lang="en-US" altLang="en-US"/>
              <a:t> </a:t>
            </a:r>
            <a:r>
              <a:rPr lang="en-GB" altLang="en-US"/>
              <a:t>परिश्रम</a:t>
            </a:r>
            <a:r>
              <a:rPr lang="en-US" altLang="en-US"/>
              <a:t> </a:t>
            </a:r>
            <a:r>
              <a:rPr lang="en-GB" altLang="en-US"/>
              <a:t>किया</a:t>
            </a:r>
            <a:r>
              <a:rPr lang="en-US" altLang="en-US"/>
              <a:t> </a:t>
            </a:r>
            <a:r>
              <a:rPr lang="en-GB" altLang="en-US"/>
              <a:t>उसकी</a:t>
            </a:r>
            <a:r>
              <a:rPr lang="en-US" altLang="en-US"/>
              <a:t> </a:t>
            </a:r>
            <a:r>
              <a:rPr lang="en-GB" altLang="en-US"/>
              <a:t>व्यक्तिगत</a:t>
            </a:r>
            <a:r>
              <a:rPr lang="en-US" altLang="en-US"/>
              <a:t> </a:t>
            </a:r>
            <a:r>
              <a:rPr lang="en-GB" altLang="en-US"/>
              <a:t>सम्पत्ति</a:t>
            </a:r>
            <a:r>
              <a:rPr lang="en-US" altLang="en-US"/>
              <a:t> </a:t>
            </a:r>
            <a:r>
              <a:rPr lang="en-GB" altLang="en-US"/>
              <a:t>अधिक</a:t>
            </a:r>
            <a:r>
              <a:rPr lang="en-US" altLang="en-US"/>
              <a:t> </a:t>
            </a:r>
            <a:r>
              <a:rPr lang="en-GB" altLang="en-US"/>
              <a:t>हुई</a:t>
            </a:r>
            <a:r>
              <a:rPr lang="en-US" altLang="en-US"/>
              <a:t>, जिसने </a:t>
            </a:r>
            <a:r>
              <a:rPr lang="en-GB" altLang="en-US"/>
              <a:t>थोड़ा</a:t>
            </a:r>
            <a:r>
              <a:rPr lang="en-US" altLang="en-US"/>
              <a:t> </a:t>
            </a:r>
            <a:r>
              <a:rPr lang="en-GB" altLang="en-US"/>
              <a:t>परिश्रम</a:t>
            </a:r>
            <a:r>
              <a:rPr lang="en-US" altLang="en-US"/>
              <a:t> किया उसकी </a:t>
            </a:r>
            <a:r>
              <a:rPr lang="en-GB" altLang="en-US"/>
              <a:t>सम्पत्ति</a:t>
            </a:r>
            <a:r>
              <a:rPr lang="en-US" altLang="en-US"/>
              <a:t> </a:t>
            </a:r>
            <a:r>
              <a:rPr lang="en-GB" altLang="en-US"/>
              <a:t>कम</a:t>
            </a:r>
            <a:r>
              <a:rPr lang="en-US" altLang="en-US"/>
              <a:t> </a:t>
            </a:r>
            <a:r>
              <a:rPr lang="en-GB" altLang="en-US"/>
              <a:t>हुई।</a:t>
            </a:r>
            <a:r>
              <a:rPr lang="en-US" altLang="en-US"/>
              <a:t> इसक</a:t>
            </a:r>
            <a:r>
              <a:rPr lang="en-GB" altLang="en-US"/>
              <a:t>ा</a:t>
            </a:r>
            <a:r>
              <a:rPr lang="en-US" altLang="en-US"/>
              <a:t> </a:t>
            </a:r>
            <a:r>
              <a:rPr lang="en-GB" altLang="en-US"/>
              <a:t>परिणाम</a:t>
            </a:r>
            <a:r>
              <a:rPr lang="en-US" altLang="en-US"/>
              <a:t> यह हुआ कि </a:t>
            </a:r>
            <a:r>
              <a:rPr lang="en-GB" altLang="en-US"/>
              <a:t>व्यक्तियों</a:t>
            </a:r>
            <a:r>
              <a:rPr lang="en-US" altLang="en-US"/>
              <a:t> </a:t>
            </a:r>
            <a:r>
              <a:rPr lang="en-GB" altLang="en-US"/>
              <a:t>में</a:t>
            </a:r>
            <a:r>
              <a:rPr lang="en-US" altLang="en-US"/>
              <a:t> </a:t>
            </a:r>
            <a:r>
              <a:rPr lang="en-GB" altLang="en-US"/>
              <a:t>असमानता</a:t>
            </a:r>
            <a:r>
              <a:rPr lang="en-US" altLang="en-US"/>
              <a:t> का </a:t>
            </a:r>
            <a:r>
              <a:rPr lang="en-GB" altLang="en-US"/>
              <a:t>भाव</a:t>
            </a:r>
            <a:r>
              <a:rPr lang="en-US" altLang="en-US"/>
              <a:t> </a:t>
            </a:r>
            <a:r>
              <a:rPr lang="en-GB" altLang="en-US"/>
              <a:t>उदित</a:t>
            </a:r>
            <a:r>
              <a:rPr lang="en-US" altLang="en-US"/>
              <a:t> हुआ </a:t>
            </a:r>
            <a:r>
              <a:rPr lang="en-GB" altLang="en-US"/>
              <a:t>जिसके</a:t>
            </a:r>
            <a:r>
              <a:rPr lang="en-US" altLang="en-US"/>
              <a:t> कारण </a:t>
            </a:r>
            <a:r>
              <a:rPr lang="en-GB" altLang="en-US"/>
              <a:t>प्रतिस्पर्द्धा</a:t>
            </a:r>
            <a:r>
              <a:rPr lang="en-US" altLang="en-US"/>
              <a:t>, विद्वेष, एक-द</a:t>
            </a:r>
            <a:r>
              <a:rPr lang="en-GB" altLang="en-US"/>
              <a:t>ूसरे</a:t>
            </a:r>
            <a:r>
              <a:rPr lang="en-US" altLang="en-US"/>
              <a:t> </a:t>
            </a:r>
            <a:r>
              <a:rPr lang="en-GB" altLang="en-US"/>
              <a:t>के</a:t>
            </a:r>
            <a:r>
              <a:rPr lang="en-US" altLang="en-US"/>
              <a:t> </a:t>
            </a:r>
            <a:r>
              <a:rPr lang="en-GB" altLang="en-US"/>
              <a:t>प्रति</a:t>
            </a:r>
            <a:r>
              <a:rPr lang="en-US" altLang="en-US"/>
              <a:t> </a:t>
            </a:r>
            <a:r>
              <a:rPr lang="en-GB" altLang="en-US"/>
              <a:t>ईर्ष्या</a:t>
            </a:r>
            <a:r>
              <a:rPr lang="en-US" altLang="en-US"/>
              <a:t>, एक -द</a:t>
            </a:r>
            <a:r>
              <a:rPr lang="en-GB" altLang="en-US"/>
              <a:t>ूसरे</a:t>
            </a:r>
            <a:r>
              <a:rPr lang="en-US" altLang="en-US"/>
              <a:t> </a:t>
            </a:r>
            <a:r>
              <a:rPr lang="en-GB" altLang="en-US"/>
              <a:t>की</a:t>
            </a:r>
            <a:r>
              <a:rPr lang="en-US" altLang="en-US"/>
              <a:t> </a:t>
            </a:r>
            <a:r>
              <a:rPr lang="en-GB" altLang="en-US"/>
              <a:t>सम्पत्ति</a:t>
            </a:r>
            <a:r>
              <a:rPr lang="en-US" altLang="en-US"/>
              <a:t> </a:t>
            </a:r>
            <a:r>
              <a:rPr lang="en-GB" altLang="en-US"/>
              <a:t>हड़प</a:t>
            </a:r>
            <a:r>
              <a:rPr lang="en-US" altLang="en-US"/>
              <a:t> </a:t>
            </a:r>
            <a:r>
              <a:rPr lang="en-GB" altLang="en-US"/>
              <a:t>लेने</a:t>
            </a:r>
            <a:r>
              <a:rPr lang="en-US" altLang="en-US"/>
              <a:t> की </a:t>
            </a:r>
            <a:r>
              <a:rPr lang="en-GB" altLang="en-US"/>
              <a:t>भावना</a:t>
            </a:r>
            <a:r>
              <a:rPr lang="en-US" altLang="en-US"/>
              <a:t> </a:t>
            </a:r>
            <a:r>
              <a:rPr lang="en-GB" altLang="en-US"/>
              <a:t>जागी।</a:t>
            </a:r>
            <a:r>
              <a:rPr lang="en-US" altLang="en-US"/>
              <a:t>     </a:t>
            </a:r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Content Placeholder 104865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      </a:t>
            </a:r>
            <a:r>
              <a:rPr lang="en-GB" altLang="en-US"/>
              <a:t>इस</a:t>
            </a:r>
            <a:r>
              <a:rPr lang="en-US" altLang="en-US"/>
              <a:t> प्रकार </a:t>
            </a:r>
            <a:r>
              <a:rPr lang="en-GB" altLang="en-US"/>
              <a:t>मानव</a:t>
            </a:r>
            <a:r>
              <a:rPr lang="en-US" altLang="en-US"/>
              <a:t> </a:t>
            </a:r>
            <a:r>
              <a:rPr lang="en-GB" altLang="en-US"/>
              <a:t>में</a:t>
            </a:r>
            <a:r>
              <a:rPr lang="en-US" altLang="en-US"/>
              <a:t> </a:t>
            </a:r>
            <a:r>
              <a:rPr lang="en-GB" altLang="en-US"/>
              <a:t>मेरा</a:t>
            </a:r>
            <a:r>
              <a:rPr lang="en-US" altLang="en-US"/>
              <a:t> </a:t>
            </a:r>
            <a:r>
              <a:rPr lang="en-GB" altLang="en-US"/>
              <a:t>और</a:t>
            </a:r>
            <a:r>
              <a:rPr lang="en-US" altLang="en-US"/>
              <a:t> मेरी </a:t>
            </a:r>
            <a:r>
              <a:rPr lang="en-GB" altLang="en-US"/>
              <a:t>की</a:t>
            </a:r>
            <a:r>
              <a:rPr lang="en-US" altLang="en-US"/>
              <a:t> </a:t>
            </a:r>
            <a:r>
              <a:rPr lang="en-GB" altLang="en-US"/>
              <a:t>भावना</a:t>
            </a:r>
            <a:r>
              <a:rPr lang="en-US" altLang="en-US"/>
              <a:t> </a:t>
            </a:r>
            <a:r>
              <a:rPr lang="en-GB" altLang="en-US"/>
              <a:t>जागी,</a:t>
            </a:r>
            <a:r>
              <a:rPr lang="en-US" altLang="en-US"/>
              <a:t> </a:t>
            </a:r>
            <a:r>
              <a:rPr lang="en-GB" altLang="en-US"/>
              <a:t>वह</a:t>
            </a:r>
            <a:r>
              <a:rPr lang="en-US" altLang="en-US"/>
              <a:t> </a:t>
            </a:r>
            <a:r>
              <a:rPr lang="en-GB" altLang="en-US"/>
              <a:t>पृथ्वी</a:t>
            </a:r>
            <a:r>
              <a:rPr lang="en-US" altLang="en-US"/>
              <a:t> पर </a:t>
            </a:r>
            <a:r>
              <a:rPr lang="en-GB" altLang="en-US"/>
              <a:t>परिवार</a:t>
            </a:r>
            <a:r>
              <a:rPr lang="en-US" altLang="en-US"/>
              <a:t> </a:t>
            </a:r>
            <a:r>
              <a:rPr lang="en-GB" altLang="en-US"/>
              <a:t>बना</a:t>
            </a:r>
            <a:r>
              <a:rPr lang="en-US" altLang="en-US"/>
              <a:t> </a:t>
            </a:r>
            <a:r>
              <a:rPr lang="en-GB" altLang="en-US"/>
              <a:t>कर</a:t>
            </a:r>
            <a:r>
              <a:rPr lang="en-US" altLang="en-US"/>
              <a:t> </a:t>
            </a:r>
            <a:r>
              <a:rPr lang="en-GB" altLang="en-US"/>
              <a:t>रहने</a:t>
            </a:r>
            <a:r>
              <a:rPr lang="en-US" altLang="en-US"/>
              <a:t> </a:t>
            </a:r>
            <a:r>
              <a:rPr lang="en-GB" altLang="en-US"/>
              <a:t>लगा</a:t>
            </a:r>
            <a:r>
              <a:rPr lang="en-US" altLang="en-US"/>
              <a:t> </a:t>
            </a:r>
            <a:r>
              <a:rPr lang="en-GB" altLang="en-US"/>
              <a:t>और</a:t>
            </a:r>
            <a:r>
              <a:rPr lang="en-US" altLang="en-US"/>
              <a:t> </a:t>
            </a:r>
            <a:r>
              <a:rPr lang="en-GB" altLang="en-US"/>
              <a:t>यह</a:t>
            </a:r>
            <a:r>
              <a:rPr lang="en-US" altLang="en-US"/>
              <a:t> </a:t>
            </a:r>
            <a:r>
              <a:rPr lang="en-GB" altLang="en-US"/>
              <a:t>कहा</a:t>
            </a:r>
            <a:r>
              <a:rPr lang="en-US" altLang="en-US"/>
              <a:t> कि  "</a:t>
            </a:r>
            <a:r>
              <a:rPr lang="en-GB" altLang="en-US" b="1"/>
              <a:t>यह</a:t>
            </a:r>
            <a:r>
              <a:rPr lang="en-US" altLang="en-US" b="1"/>
              <a:t> </a:t>
            </a:r>
            <a:r>
              <a:rPr lang="en-GB" altLang="en-US" b="1"/>
              <a:t>मेरा</a:t>
            </a:r>
            <a:r>
              <a:rPr lang="en-US" altLang="en-US" b="1"/>
              <a:t> </a:t>
            </a:r>
            <a:r>
              <a:rPr lang="en-GB" altLang="en-US" b="1"/>
              <a:t>है।</a:t>
            </a:r>
            <a:r>
              <a:rPr lang="en-US" altLang="en-US" b="1"/>
              <a:t> "  </a:t>
            </a:r>
            <a:r>
              <a:rPr lang="en-GB" altLang="en-US" b="1"/>
              <a:t>और</a:t>
            </a:r>
            <a:r>
              <a:rPr lang="en-US" altLang="en-US" b="0"/>
              <a:t> </a:t>
            </a:r>
            <a:r>
              <a:rPr lang="en-GB" altLang="en-US" b="0"/>
              <a:t>अन्य</a:t>
            </a:r>
            <a:r>
              <a:rPr lang="en-US" altLang="en-US" b="0"/>
              <a:t> </a:t>
            </a:r>
            <a:r>
              <a:rPr lang="en-GB" altLang="en-US" b="0"/>
              <a:t>लोगों</a:t>
            </a:r>
            <a:r>
              <a:rPr lang="en-US" altLang="en-US" b="0"/>
              <a:t> ने </a:t>
            </a:r>
            <a:r>
              <a:rPr lang="en-GB" altLang="en-US" b="0"/>
              <a:t>यह</a:t>
            </a:r>
            <a:r>
              <a:rPr lang="en-US" altLang="en-US" b="0"/>
              <a:t> </a:t>
            </a:r>
            <a:r>
              <a:rPr lang="en-GB" altLang="en-US" b="0"/>
              <a:t>विश्वास</a:t>
            </a:r>
            <a:r>
              <a:rPr lang="en-US" altLang="en-US" b="0"/>
              <a:t> </a:t>
            </a:r>
            <a:r>
              <a:rPr lang="en-GB" altLang="en-US" b="0"/>
              <a:t>कर</a:t>
            </a:r>
            <a:r>
              <a:rPr lang="en-US" altLang="en-US" b="0"/>
              <a:t> </a:t>
            </a:r>
            <a:r>
              <a:rPr lang="en-GB" altLang="en-US" b="0"/>
              <a:t>लिया</a:t>
            </a:r>
            <a:r>
              <a:rPr lang="en-US" altLang="en-US" b="0"/>
              <a:t>, </a:t>
            </a:r>
            <a:r>
              <a:rPr lang="en-GB" altLang="en-US" b="0"/>
              <a:t>तभी</a:t>
            </a:r>
            <a:r>
              <a:rPr lang="en-US" altLang="en-US" b="0"/>
              <a:t> से </a:t>
            </a:r>
            <a:r>
              <a:rPr lang="en-GB" altLang="en-US" b="0"/>
              <a:t>नागरिक</a:t>
            </a:r>
            <a:r>
              <a:rPr lang="en-US" altLang="en-US" b="0"/>
              <a:t> </a:t>
            </a:r>
            <a:r>
              <a:rPr lang="en-GB" altLang="en-US" b="0"/>
              <a:t>समाज</a:t>
            </a:r>
            <a:r>
              <a:rPr lang="en-US" altLang="en-US" b="0"/>
              <a:t> क</a:t>
            </a:r>
            <a:r>
              <a:rPr lang="en-GB" altLang="en-US" b="0"/>
              <a:t>ी</a:t>
            </a:r>
            <a:r>
              <a:rPr lang="en-US" altLang="en-US" b="0"/>
              <a:t> </a:t>
            </a:r>
            <a:r>
              <a:rPr lang="en-GB" altLang="en-US" b="0"/>
              <a:t>नींव</a:t>
            </a:r>
            <a:r>
              <a:rPr lang="en-US" altLang="en-US" b="0"/>
              <a:t> </a:t>
            </a:r>
            <a:r>
              <a:rPr lang="en-GB" altLang="en-US" b="0"/>
              <a:t>पड़ी।</a:t>
            </a:r>
            <a:r>
              <a:rPr lang="en-US" altLang="en-US" b="0"/>
              <a:t> </a:t>
            </a:r>
            <a:r>
              <a:rPr lang="en-GB" altLang="en-US" b="0"/>
              <a:t>व्यक्तिगत</a:t>
            </a:r>
            <a:r>
              <a:rPr lang="en-US" altLang="en-US" b="0"/>
              <a:t> </a:t>
            </a:r>
            <a:r>
              <a:rPr lang="en-GB" altLang="en-US" b="0"/>
              <a:t>सम्पत्ति</a:t>
            </a:r>
            <a:r>
              <a:rPr lang="en-US" altLang="en-US" b="0"/>
              <a:t> क</a:t>
            </a:r>
            <a:r>
              <a:rPr lang="en-GB" altLang="en-US" b="0"/>
              <a:t>े</a:t>
            </a:r>
            <a:r>
              <a:rPr lang="en-US" altLang="en-US" b="0"/>
              <a:t> </a:t>
            </a:r>
            <a:r>
              <a:rPr lang="en-GB" altLang="en-US" b="0"/>
              <a:t>दर्प</a:t>
            </a:r>
            <a:r>
              <a:rPr lang="en-US" altLang="en-US" b="0"/>
              <a:t> </a:t>
            </a:r>
            <a:r>
              <a:rPr lang="en-GB" altLang="en-US" b="0"/>
              <a:t>का</a:t>
            </a:r>
            <a:r>
              <a:rPr lang="en-US" altLang="en-US" b="0"/>
              <a:t> </a:t>
            </a:r>
            <a:r>
              <a:rPr lang="en-GB" altLang="en-US" b="0"/>
              <a:t>उदय</a:t>
            </a:r>
            <a:r>
              <a:rPr lang="en-US" altLang="en-US" b="0"/>
              <a:t> </a:t>
            </a:r>
            <a:r>
              <a:rPr lang="en-GB" altLang="en-US" b="0"/>
              <a:t>होते</a:t>
            </a:r>
            <a:r>
              <a:rPr lang="en-US" altLang="en-US" b="0"/>
              <a:t> ही </a:t>
            </a:r>
            <a:r>
              <a:rPr lang="en-GB" altLang="en-US" b="0"/>
              <a:t>छोटे</a:t>
            </a:r>
            <a:r>
              <a:rPr lang="en-US" altLang="en-US" b="0"/>
              <a:t>-ब</a:t>
            </a:r>
            <a:r>
              <a:rPr lang="en-GB" altLang="en-US" b="0"/>
              <a:t>ड़े</a:t>
            </a:r>
            <a:r>
              <a:rPr lang="en-US" altLang="en-US" b="0"/>
              <a:t> </a:t>
            </a:r>
            <a:r>
              <a:rPr lang="en-GB" altLang="en-US" b="0"/>
              <a:t>और</a:t>
            </a:r>
            <a:r>
              <a:rPr lang="en-US" altLang="en-US" b="0"/>
              <a:t> </a:t>
            </a:r>
            <a:r>
              <a:rPr lang="en-GB" altLang="en-US" b="0"/>
              <a:t>अमीर</a:t>
            </a:r>
            <a:r>
              <a:rPr lang="en-US" altLang="en-US" b="0"/>
              <a:t>-ग</a:t>
            </a:r>
            <a:r>
              <a:rPr lang="en-GB" altLang="en-US" b="0"/>
              <a:t>रीब</a:t>
            </a:r>
            <a:r>
              <a:rPr lang="en-US" altLang="en-US" b="0"/>
              <a:t> </a:t>
            </a:r>
            <a:r>
              <a:rPr lang="en-GB" altLang="en-US" b="0"/>
              <a:t>का</a:t>
            </a:r>
            <a:r>
              <a:rPr lang="en-US" altLang="en-US" b="0"/>
              <a:t> </a:t>
            </a:r>
            <a:r>
              <a:rPr lang="en-GB" altLang="en-US" b="0"/>
              <a:t>भेद</a:t>
            </a:r>
            <a:r>
              <a:rPr lang="en-US" altLang="en-US" b="0"/>
              <a:t>-भ</a:t>
            </a:r>
            <a:r>
              <a:rPr lang="en-GB" altLang="en-US" b="0"/>
              <a:t>ाव</a:t>
            </a:r>
            <a:r>
              <a:rPr lang="en-US" altLang="en-US" b="0"/>
              <a:t> </a:t>
            </a:r>
            <a:r>
              <a:rPr lang="en-GB" altLang="en-US" b="0"/>
              <a:t>बढ़ा।</a:t>
            </a:r>
            <a:endParaRPr lang="en-GB"/>
          </a:p>
          <a:p>
            <a:pPr marL="0" indent="0">
              <a:buNone/>
            </a:pPr>
            <a:r>
              <a:rPr lang="en-US" altLang="en-US" b="0"/>
              <a:t>        </a:t>
            </a:r>
            <a:r>
              <a:rPr lang="en-GB" altLang="en-US" b="0"/>
              <a:t>रुसो</a:t>
            </a:r>
            <a:r>
              <a:rPr lang="en-US" altLang="en-US" b="0"/>
              <a:t> का विचार </a:t>
            </a:r>
            <a:r>
              <a:rPr lang="en-GB" altLang="en-US" b="0"/>
              <a:t>था</a:t>
            </a:r>
            <a:r>
              <a:rPr lang="en-US" altLang="en-US" b="0"/>
              <a:t> कि </a:t>
            </a:r>
            <a:r>
              <a:rPr lang="en-GB" altLang="en-US" b="0"/>
              <a:t>ज्यों</a:t>
            </a:r>
            <a:r>
              <a:rPr lang="en-US" altLang="en-US" b="0"/>
              <a:t>-</a:t>
            </a:r>
            <a:r>
              <a:rPr lang="en-GB" altLang="en-US" b="0"/>
              <a:t>ज्यों</a:t>
            </a:r>
            <a:r>
              <a:rPr lang="en-US" altLang="en-US" b="0"/>
              <a:t> </a:t>
            </a:r>
            <a:r>
              <a:rPr lang="en-GB" altLang="en-US" b="0"/>
              <a:t>सभ्यता</a:t>
            </a:r>
            <a:r>
              <a:rPr lang="en-US" altLang="en-US" b="0"/>
              <a:t> का विकास </a:t>
            </a:r>
            <a:r>
              <a:rPr lang="en-GB" altLang="en-US" b="0"/>
              <a:t>होता</a:t>
            </a:r>
            <a:r>
              <a:rPr lang="en-US" altLang="en-US" b="0"/>
              <a:t> </a:t>
            </a:r>
            <a:r>
              <a:rPr lang="en-GB" altLang="en-US" b="0"/>
              <a:t>गया</a:t>
            </a:r>
            <a:r>
              <a:rPr lang="en-US" altLang="en-US" b="0"/>
              <a:t> </a:t>
            </a:r>
            <a:r>
              <a:rPr lang="en-GB" altLang="en-US" b="0"/>
              <a:t>मनुष्य</a:t>
            </a:r>
            <a:r>
              <a:rPr lang="en-US" altLang="en-US" b="0"/>
              <a:t> </a:t>
            </a:r>
            <a:r>
              <a:rPr lang="en-GB" altLang="en-US" b="0"/>
              <a:t>दासता</a:t>
            </a:r>
            <a:r>
              <a:rPr lang="en-US" altLang="en-US" b="0"/>
              <a:t> </a:t>
            </a:r>
            <a:r>
              <a:rPr lang="en-GB" altLang="en-US" b="0"/>
              <a:t>की</a:t>
            </a:r>
            <a:r>
              <a:rPr lang="en-US" altLang="en-US" b="0"/>
              <a:t> </a:t>
            </a:r>
            <a:r>
              <a:rPr lang="en-GB" altLang="en-US" b="0"/>
              <a:t>श्रृंखला</a:t>
            </a:r>
            <a:r>
              <a:rPr lang="en-US" altLang="en-US" b="0"/>
              <a:t> में </a:t>
            </a:r>
            <a:r>
              <a:rPr lang="en-IN" altLang="en-US" b="0"/>
              <a:t>बँधता</a:t>
            </a:r>
            <a:r>
              <a:rPr lang="en-US" altLang="en-IN" b="0"/>
              <a:t> </a:t>
            </a:r>
            <a:r>
              <a:rPr lang="en-IN" altLang="en-IN" b="0"/>
              <a:t>गया।निष्कर्षतः</a:t>
            </a:r>
            <a:r>
              <a:rPr lang="en-US" altLang="en-IN" b="0"/>
              <a:t> </a:t>
            </a:r>
            <a:r>
              <a:rPr lang="en-IN" altLang="en-IN" b="0"/>
              <a:t>हम</a:t>
            </a:r>
            <a:r>
              <a:rPr lang="en-US" altLang="en-IN" b="0"/>
              <a:t> </a:t>
            </a:r>
            <a:r>
              <a:rPr lang="en-IN" altLang="en-IN" b="0"/>
              <a:t>यह</a:t>
            </a:r>
            <a:r>
              <a:rPr lang="en-US" altLang="en-IN" b="0"/>
              <a:t> </a:t>
            </a:r>
            <a:r>
              <a:rPr lang="en-IN" altLang="en-IN" b="0"/>
              <a:t>कह</a:t>
            </a:r>
            <a:r>
              <a:rPr lang="en-US" altLang="en-IN" b="0"/>
              <a:t> </a:t>
            </a:r>
            <a:r>
              <a:rPr lang="en-IN" altLang="en-IN" b="0"/>
              <a:t>सकते</a:t>
            </a:r>
            <a:r>
              <a:rPr lang="en-US" altLang="en-IN" b="0"/>
              <a:t> </a:t>
            </a:r>
            <a:r>
              <a:rPr lang="en-IN" altLang="en-IN" b="0"/>
              <a:t>हैं</a:t>
            </a:r>
            <a:r>
              <a:rPr lang="en-US" altLang="en-IN" b="0"/>
              <a:t> </a:t>
            </a:r>
            <a:r>
              <a:rPr lang="en-IN" altLang="en-IN" b="0"/>
              <a:t>कि</a:t>
            </a:r>
            <a:r>
              <a:rPr lang="en-US" altLang="en-IN" b="0"/>
              <a:t> </a:t>
            </a:r>
            <a:r>
              <a:rPr lang="en-IN" altLang="en-IN" b="0"/>
              <a:t>प्रकृतिक</a:t>
            </a:r>
            <a:r>
              <a:rPr lang="en-US" altLang="en-IN" b="0"/>
              <a:t> </a:t>
            </a:r>
            <a:r>
              <a:rPr lang="en-IN" altLang="en-IN" b="0"/>
              <a:t>अवस्था</a:t>
            </a:r>
            <a:r>
              <a:rPr lang="en-US" altLang="en-IN" b="0"/>
              <a:t> </a:t>
            </a:r>
            <a:r>
              <a:rPr lang="en-IN" altLang="en-IN" b="0"/>
              <a:t>में</a:t>
            </a:r>
            <a:r>
              <a:rPr lang="en-US" altLang="en-IN" b="0"/>
              <a:t> </a:t>
            </a:r>
            <a:r>
              <a:rPr lang="en-IN" altLang="en-IN" b="0"/>
              <a:t>रुसो</a:t>
            </a:r>
            <a:r>
              <a:rPr lang="en-US" altLang="en-IN" b="0"/>
              <a:t> </a:t>
            </a:r>
            <a:r>
              <a:rPr lang="en-IN" altLang="en-IN" b="0"/>
              <a:t>ने</a:t>
            </a:r>
            <a:r>
              <a:rPr lang="en-US" altLang="en-IN" b="0"/>
              <a:t> </a:t>
            </a:r>
            <a:r>
              <a:rPr lang="en-IN" altLang="en-IN" b="0"/>
              <a:t>एक</a:t>
            </a:r>
            <a:r>
              <a:rPr lang="en-US" altLang="en-IN" b="0"/>
              <a:t> </a:t>
            </a:r>
            <a:r>
              <a:rPr lang="en-IN" altLang="en-IN" b="0"/>
              <a:t>ऐसे</a:t>
            </a:r>
            <a:r>
              <a:rPr lang="en-US" altLang="en-IN" b="0"/>
              <a:t> </a:t>
            </a:r>
            <a:r>
              <a:rPr lang="en-IN" altLang="en-IN" b="0"/>
              <a:t>मनुष्य</a:t>
            </a:r>
            <a:r>
              <a:rPr lang="en-US" altLang="en-IN" b="0"/>
              <a:t> </a:t>
            </a:r>
            <a:r>
              <a:rPr lang="en-IN" altLang="en-IN" b="0"/>
              <a:t>की</a:t>
            </a:r>
            <a:r>
              <a:rPr lang="en-US" altLang="en-IN" b="0"/>
              <a:t> </a:t>
            </a:r>
            <a:r>
              <a:rPr lang="en-IN" altLang="en-IN" b="0"/>
              <a:t>कल्पना</a:t>
            </a:r>
            <a:r>
              <a:rPr lang="en-US" altLang="en-IN" b="0"/>
              <a:t> </a:t>
            </a:r>
            <a:r>
              <a:rPr lang="en-IN" altLang="en-IN" b="0"/>
              <a:t>की</a:t>
            </a:r>
            <a:r>
              <a:rPr lang="en-US" altLang="en-IN" b="0"/>
              <a:t> </a:t>
            </a:r>
            <a:r>
              <a:rPr lang="en-IN" altLang="en-IN" b="0"/>
              <a:t>जो</a:t>
            </a:r>
            <a:r>
              <a:rPr lang="en-US" altLang="en-IN" b="0"/>
              <a:t> </a:t>
            </a:r>
            <a:r>
              <a:rPr lang="en-IN" altLang="en-IN" b="0"/>
              <a:t>भोला</a:t>
            </a:r>
            <a:r>
              <a:rPr lang="en-US" altLang="en-IN" b="0"/>
              <a:t>-</a:t>
            </a:r>
            <a:r>
              <a:rPr lang="en-IN" altLang="en-IN" b="0"/>
              <a:t>भाला</a:t>
            </a:r>
            <a:r>
              <a:rPr lang="en-US" altLang="en-IN" b="0"/>
              <a:t>,</a:t>
            </a:r>
            <a:r>
              <a:rPr lang="en-IN" altLang="en-IN" b="0"/>
              <a:t>सद्गुणी</a:t>
            </a:r>
            <a:r>
              <a:rPr lang="en-US" altLang="en-IN" b="0"/>
              <a:t> </a:t>
            </a:r>
            <a:r>
              <a:rPr lang="en-IN" altLang="en-IN" b="0"/>
              <a:t>एवं</a:t>
            </a:r>
            <a:r>
              <a:rPr lang="en-US" altLang="en-IN" b="0"/>
              <a:t> </a:t>
            </a:r>
            <a:r>
              <a:rPr lang="en-IN" altLang="en-IN" b="0"/>
              <a:t>सरलचित्त</a:t>
            </a:r>
            <a:r>
              <a:rPr lang="en-US" altLang="en-IN" b="0"/>
              <a:t> </a:t>
            </a:r>
            <a:r>
              <a:rPr lang="en-IN" altLang="en-IN" b="0"/>
              <a:t>था।</a:t>
            </a:r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Title 104865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IN" b="1"/>
              <a:t>              </a:t>
            </a:r>
            <a:r>
              <a:rPr lang="en-IN" b="1"/>
              <a:t>धन्यवाद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1096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पूर्णियाँ विश्वविद्यालय, पूर्णियाँ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धन्यवाद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पूर्णियाँ विश्वविद्यालय, पूर्णियाँ</dc:title>
  <dc:creator>RMX1805</dc:creator>
  <cp:lastModifiedBy>User</cp:lastModifiedBy>
  <cp:revision>1</cp:revision>
  <dcterms:created xsi:type="dcterms:W3CDTF">2015-05-08T17:30:45Z</dcterms:created>
  <dcterms:modified xsi:type="dcterms:W3CDTF">2020-04-21T02:44:36Z</dcterms:modified>
</cp:coreProperties>
</file>