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27235-6A76-41EA-A9C1-BDDF15B28015}" type="datetimeFigureOut">
              <a:rPr lang="en-IN" smtClean="0"/>
              <a:pPr/>
              <a:t>04-05-2020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297E3-19BA-4CD1-8FFF-8CF7B59841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960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8ECC08-B7D5-4D22-95A1-5196D234096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2247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oaceae" TargetMode="External"/><Relationship Id="rId3" Type="http://schemas.openxmlformats.org/officeDocument/2006/relationships/hyperlink" Target="https://en.wikipedia.org/wiki/Vascular_plant" TargetMode="External"/><Relationship Id="rId7" Type="http://schemas.openxmlformats.org/officeDocument/2006/relationships/hyperlink" Target="https://en.wikipedia.org/wiki/Poales" TargetMode="External"/><Relationship Id="rId2" Type="http://schemas.openxmlformats.org/officeDocument/2006/relationships/hyperlink" Target="https://en.wikipedia.org/wiki/Pla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ommelinids" TargetMode="External"/><Relationship Id="rId5" Type="http://schemas.openxmlformats.org/officeDocument/2006/relationships/hyperlink" Target="https://en.wikipedia.org/wiki/Monocotyledon" TargetMode="External"/><Relationship Id="rId4" Type="http://schemas.openxmlformats.org/officeDocument/2006/relationships/hyperlink" Target="https://en.wikipedia.org/wiki/Flowering_plant" TargetMode="External"/><Relationship Id="rId9" Type="http://schemas.openxmlformats.org/officeDocument/2006/relationships/hyperlink" Target="https://en.wikipedia.org/wiki/Oryz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6096000" cy="19812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General Account of Rice</a:t>
            </a:r>
            <a:endParaRPr lang="en-IN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8" name="Picture 8" descr="C:\Users\Sony\Downloads\IMG-20190119-WA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438400"/>
            <a:ext cx="1981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219200" y="685800"/>
            <a:ext cx="434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Lecture for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25-04-2020 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5105400"/>
            <a:ext cx="3886200" cy="12192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0624" lvl="0" indent="-384048" algn="ctr">
              <a:buClr>
                <a:srgbClr val="9BBB59"/>
              </a:buClr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Speaker: Dr. Pankaj Kumar</a:t>
            </a:r>
          </a:p>
          <a:p>
            <a:pPr marL="420624" lvl="0" indent="-384048" algn="ctr">
              <a:buClr>
                <a:srgbClr val="9BBB59"/>
              </a:buClr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Department of  Botany, </a:t>
            </a:r>
          </a:p>
          <a:p>
            <a:pPr marL="420624" lvl="0" indent="-384048" algn="ctr">
              <a:buClr>
                <a:srgbClr val="9BBB59"/>
              </a:buClr>
              <a:defRPr/>
            </a:pP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College,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Purnia</a:t>
            </a:r>
            <a:endParaRPr lang="en-US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Botanical classification of 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Botanical name: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Oryza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sativa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L.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Kingdom: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2" tooltip="Plant"/>
              </a:rPr>
              <a:t>Plantae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Clade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3" tooltip="Vascular plant"/>
              </a:rPr>
              <a:t>Tracheophytes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Clade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4" tooltip="Flowering plant"/>
              </a:rPr>
              <a:t>Angiosperms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Clade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5" tooltip="Monocotyledon"/>
              </a:rPr>
              <a:t>Monocots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Clade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Commelinids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Order: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7" tooltip="Poales"/>
              </a:rPr>
              <a:t>Poales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Family: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8" tooltip="Poaceae"/>
              </a:rPr>
              <a:t>Poaceae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Gramineae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Genus: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hlinkClick r:id="rId9" tooltip="Oryza"/>
              </a:rPr>
              <a:t>Oryza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Species: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 sativa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Rice, an annual grass belongs to the genus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Oryza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There are about twenty three species out of which only two species have been known of their commercial value being used for cultivation. These two species are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Oryza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sativa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(Asian rice) and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Oryza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glaberrima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(African rice).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Oryza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sativa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the most commonly grown species through out the world to day while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Oryza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glaberrima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grown only in South Africa.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two,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by far the more widely utilized.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a complex group composed of two forms endemic to Africa but not cultivated.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third form,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rufipogon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having distinctive partitions spread into South Asian, Chinese, New Guinean, Australian, and American forms.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Asia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Oryza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sativa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differentiated into three sub-species based on geographical conditions,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viz.,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indica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japonica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variety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indica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refers to the tropical and sub-tropical varieties grown throughout South and South-East Asia and Southern China.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variety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japonica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grown in temperate areas of Japan, China and Korea, while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varieties are grown along side of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Indica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Indonesia.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Botanical Description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Self-pollinated as well as Cross pollinated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Semi-aquatic plant and consists of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arenchymatic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tissues. The presence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arenchymatic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cells on leaf,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roots can diffuse oxygen from aerial parts downward to roots.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plants are about 1m tall but certain deep water varieties can elongate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5m with the rise in water level.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Root 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root system is fibrous.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Soon after sowing, rice seed gives out seminal roots out of the radical. These are temporary in nature.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real functional roots are secondary adventitious roots that are produced from the lower nodes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Shoot System: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rice stem known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hollow and is made up of nodes and internodes. Each node bears a leaf and bud, which may grow into a shoot or tiller. Primary tillers grow out of the main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Tillering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continues in rice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vegetative phase.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tillers die during the reproductive phase due to competition for water and nutrients.  Panicles bearing tillers are known as fertile or productive tillers.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Leaf: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Each node of the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culm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bears a leaf. Each leaf consists of the following parts:</a:t>
            </a:r>
          </a:p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Leaf sheath: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It originates from the node 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culm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many a times encloses it and sometimes even the next upper node and a part of the leaf sheath of the upper leaf.</a:t>
            </a:r>
          </a:p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Leaf blade: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It is the upper expanded part of leaf and begins at node, where it is joined with leaf sheath. At the joint there is a thick collar.</a:t>
            </a:r>
          </a:p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Auricles: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These are hairy appendages at the base of the leaf blade. </a:t>
            </a:r>
          </a:p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Ligules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It is a thin papery structure just above the auricles. Different parts of leaf are of importance in identifying the varieties.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         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Flag leaf: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It is the uppermost leaf just below the panicle. It is generally shorter in length and remains erect at an angle</a:t>
            </a:r>
          </a:p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Panicle: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inflorescence of rice plant is born on terminal shoot and is known as panicle. It is determinate type and at maturity it is droopy in nature. Panicle bears the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spikelets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Spikelet: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spkelet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is the floral unit and consists of two sterile lemmas, a lemma, 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palea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the flower.</a:t>
            </a:r>
          </a:p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Lemma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It is a 5 nerved hardened bract with 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filiform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extension known as awn. Rice varieties may or may not have an awn.</a:t>
            </a:r>
          </a:p>
          <a:p>
            <a:pPr algn="just"/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Palea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It is a three nerved bract slightly narrower than lemma.</a:t>
            </a:r>
          </a:p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Flower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It consists of 6 stamens with two -celled anthers and 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pistle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with one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overy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two stigmas. The pistil consists of one ovule.</a:t>
            </a:r>
          </a:p>
          <a:p>
            <a:pPr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Rice grain is the ripened ovary with lemma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firmly adhered to it.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lemma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other smaller components from the hull are removed in shelling rice for consumption.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rice fruit is a caryopsis in which single seed is fused with the wall of the ovary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paricarp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seed consists of endosperm and an embryo. The embryo is very small and is found on the ventral side of the caryopsis. It contains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plumule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(embryonic leaves)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(root).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submergence in water or on sowing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grows as root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plumule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grows as shoot.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135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General Account of Rice</vt:lpstr>
      <vt:lpstr>Botanical classification of Rice</vt:lpstr>
      <vt:lpstr>Introductions </vt:lpstr>
      <vt:lpstr>Cont..</vt:lpstr>
      <vt:lpstr>Botanical Description</vt:lpstr>
      <vt:lpstr>Cont…</vt:lpstr>
      <vt:lpstr>Cont…</vt:lpstr>
      <vt:lpstr>Grain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ADVANTAGES OF HYBRID CELLS</dc:title>
  <dc:creator>Sony</dc:creator>
  <cp:lastModifiedBy>User</cp:lastModifiedBy>
  <cp:revision>102</cp:revision>
  <dcterms:created xsi:type="dcterms:W3CDTF">2006-08-16T00:00:00Z</dcterms:created>
  <dcterms:modified xsi:type="dcterms:W3CDTF">2020-05-04T15:02:55Z</dcterms:modified>
</cp:coreProperties>
</file>