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2" r:id="rId6"/>
    <p:sldId id="263" r:id="rId7"/>
    <p:sldId id="264" r:id="rId8"/>
    <p:sldId id="26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9527167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ltLang="zh-CN" smtClean="0"/>
              <a:t>Click to edit Master title style</a:t>
            </a:r>
            <a:endParaRPr lang="en-US" dirty="0"/>
          </a:p>
        </p:txBody>
      </p:sp>
      <p:sp>
        <p:nvSpPr>
          <p:cNvPr id="104863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3" name="Footer Placeholder 4"/>
          <p:cNvSpPr>
            <a:spLocks noGrp="1"/>
          </p:cNvSpPr>
          <p:nvPr>
            <p:ph type="ftr" sz="quarter" idx="11"/>
          </p:nvPr>
        </p:nvSpPr>
        <p:spPr/>
        <p:txBody>
          <a:bodyPr/>
          <a:lstStyle/>
          <a:p>
            <a:endParaRPr lang="zh-CN" altLang="en-US"/>
          </a:p>
        </p:txBody>
      </p:sp>
      <p:sp>
        <p:nvSpPr>
          <p:cNvPr id="104863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1"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2"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3"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14" name="Footer Placeholder 4"/>
          <p:cNvSpPr>
            <a:spLocks noGrp="1"/>
          </p:cNvSpPr>
          <p:nvPr>
            <p:ph type="ftr" sz="quarter" idx="11"/>
          </p:nvPr>
        </p:nvSpPr>
        <p:spPr/>
        <p:txBody>
          <a:bodyPr/>
          <a:lstStyle/>
          <a:p>
            <a:endParaRPr lang="zh-CN" altLang="en-US"/>
          </a:p>
        </p:txBody>
      </p:sp>
      <p:sp>
        <p:nvSpPr>
          <p:cNvPr id="104861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4" name="Title 1"/>
          <p:cNvSpPr>
            <a:spLocks noGrp="1"/>
          </p:cNvSpPr>
          <p:nvPr>
            <p:ph type="title"/>
          </p:nvPr>
        </p:nvSpPr>
        <p:spPr/>
        <p:txBody>
          <a:bodyPr/>
          <a:lstStyle/>
          <a:p>
            <a:r>
              <a:rPr lang="en-US" altLang="zh-CN" smtClean="0"/>
              <a:t>Click to edit Master title style</a:t>
            </a:r>
            <a:endParaRPr lang="en-US" dirty="0"/>
          </a:p>
        </p:txBody>
      </p:sp>
      <p:sp>
        <p:nvSpPr>
          <p:cNvPr id="1048595"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6"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7" name="Footer Placeholder 4"/>
          <p:cNvSpPr>
            <a:spLocks noGrp="1"/>
          </p:cNvSpPr>
          <p:nvPr>
            <p:ph type="ftr" sz="quarter" idx="11"/>
          </p:nvPr>
        </p:nvSpPr>
        <p:spPr/>
        <p:txBody>
          <a:bodyPr/>
          <a:lstStyle/>
          <a:p>
            <a:endParaRPr lang="zh-CN" altLang="en-US"/>
          </a:p>
        </p:txBody>
      </p:sp>
      <p:sp>
        <p:nvSpPr>
          <p:cNvPr id="1048598"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2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27"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28" name="Footer Placeholder 4"/>
          <p:cNvSpPr>
            <a:spLocks noGrp="1"/>
          </p:cNvSpPr>
          <p:nvPr>
            <p:ph type="ftr" sz="quarter" idx="11"/>
          </p:nvPr>
        </p:nvSpPr>
        <p:spPr/>
        <p:txBody>
          <a:bodyPr/>
          <a:lstStyle/>
          <a:p>
            <a:endParaRPr lang="zh-CN" altLang="en-US"/>
          </a:p>
        </p:txBody>
      </p:sp>
      <p:sp>
        <p:nvSpPr>
          <p:cNvPr id="104862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1"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2" name="Footer Placeholder 5"/>
          <p:cNvSpPr>
            <a:spLocks noGrp="1"/>
          </p:cNvSpPr>
          <p:nvPr>
            <p:ph type="ftr" sz="quarter" idx="11"/>
          </p:nvPr>
        </p:nvSpPr>
        <p:spPr/>
        <p:txBody>
          <a:bodyPr/>
          <a:lstStyle/>
          <a:p>
            <a:endParaRPr lang="zh-CN" altLang="en-US"/>
          </a:p>
        </p:txBody>
      </p:sp>
      <p:sp>
        <p:nvSpPr>
          <p:cNvPr id="104859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599"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00"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01"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2"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03"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4" name="Date Placeholder 6"/>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05" name="Footer Placeholder 7"/>
          <p:cNvSpPr>
            <a:spLocks noGrp="1"/>
          </p:cNvSpPr>
          <p:nvPr>
            <p:ph type="ftr" sz="quarter" idx="11"/>
          </p:nvPr>
        </p:nvSpPr>
        <p:spPr/>
        <p:txBody>
          <a:bodyPr/>
          <a:lstStyle/>
          <a:p>
            <a:endParaRPr lang="zh-CN" altLang="en-US"/>
          </a:p>
        </p:txBody>
      </p:sp>
      <p:sp>
        <p:nvSpPr>
          <p:cNvPr id="1048606"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altLang="zh-CN" smtClean="0"/>
              <a:t>Click to edit Master title style</a:t>
            </a:r>
            <a:endParaRPr lang="en-US" dirty="0"/>
          </a:p>
        </p:txBody>
      </p:sp>
      <p:sp>
        <p:nvSpPr>
          <p:cNvPr id="1048608" name="Date Placeholder 2"/>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09" name="Footer Placeholder 3"/>
          <p:cNvSpPr>
            <a:spLocks noGrp="1"/>
          </p:cNvSpPr>
          <p:nvPr>
            <p:ph type="ftr" sz="quarter" idx="11"/>
          </p:nvPr>
        </p:nvSpPr>
        <p:spPr/>
        <p:txBody>
          <a:bodyPr/>
          <a:lstStyle/>
          <a:p>
            <a:endParaRPr lang="zh-CN" altLang="en-US"/>
          </a:p>
        </p:txBody>
      </p:sp>
      <p:sp>
        <p:nvSpPr>
          <p:cNvPr id="1048610"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16" name="Date Placeholder 1"/>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17" name="Footer Placeholder 2"/>
          <p:cNvSpPr>
            <a:spLocks noGrp="1"/>
          </p:cNvSpPr>
          <p:nvPr>
            <p:ph type="ftr" sz="quarter" idx="11"/>
          </p:nvPr>
        </p:nvSpPr>
        <p:spPr/>
        <p:txBody>
          <a:bodyPr/>
          <a:lstStyle/>
          <a:p>
            <a:endParaRPr lang="zh-CN" altLang="en-US"/>
          </a:p>
        </p:txBody>
      </p:sp>
      <p:sp>
        <p:nvSpPr>
          <p:cNvPr id="1048618"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0"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22"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23" name="Footer Placeholder 5"/>
          <p:cNvSpPr>
            <a:spLocks noGrp="1"/>
          </p:cNvSpPr>
          <p:nvPr>
            <p:ph type="ftr" sz="quarter" idx="11"/>
          </p:nvPr>
        </p:nvSpPr>
        <p:spPr/>
        <p:txBody>
          <a:bodyPr/>
          <a:lstStyle/>
          <a:p>
            <a:endParaRPr lang="zh-CN" altLang="en-US"/>
          </a:p>
        </p:txBody>
      </p:sp>
      <p:sp>
        <p:nvSpPr>
          <p:cNvPr id="1048624"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2020/4/17</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lstStyle/>
          <a:p>
            <a:endParaRPr lang="en-US" altLang="zh-CN"/>
          </a:p>
        </p:txBody>
      </p:sp>
      <p:sp>
        <p:nvSpPr>
          <p:cNvPr id="1048587" name="Subtitle 2"/>
          <p:cNvSpPr>
            <a:spLocks noGrp="1"/>
          </p:cNvSpPr>
          <p:nvPr>
            <p:ph type="subTitle" idx="1"/>
          </p:nvPr>
        </p:nvSpPr>
        <p:spPr/>
        <p:txBody>
          <a:bodyPr/>
          <a:lstStyle/>
          <a:p>
            <a:endParaRPr lang="en-US" altLang="zh-CN"/>
          </a:p>
        </p:txBody>
      </p:sp>
      <p:pic>
        <p:nvPicPr>
          <p:cNvPr id="2097152" name="Picture 2097151"/>
          <p:cNvPicPr>
            <a:picLocks/>
          </p:cNvPicPr>
          <p:nvPr/>
        </p:nvPicPr>
        <p:blipFill>
          <a:blip r:embed="rId2"/>
          <a:stretch>
            <a:fillRect/>
          </a:stretch>
        </p:blipFill>
        <p:spPr>
          <a:xfrm>
            <a:off x="186170" y="212403"/>
            <a:ext cx="8771660" cy="6433194"/>
          </a:xfrm>
          <a:prstGeom prst="rect">
            <a:avLst/>
          </a:prstGeom>
        </p:spPr>
      </p:pic>
      <p:sp>
        <p:nvSpPr>
          <p:cNvPr id="1048647" name="TextBox 1048646"/>
          <p:cNvSpPr txBox="1"/>
          <p:nvPr/>
        </p:nvSpPr>
        <p:spPr>
          <a:xfrm>
            <a:off x="2799482" y="3192780"/>
            <a:ext cx="5201517" cy="510540"/>
          </a:xfrm>
          <a:prstGeom prst="rect">
            <a:avLst/>
          </a:prstGeom>
        </p:spPr>
        <p:txBody>
          <a:bodyPr wrap="square" rtlCol="0">
            <a:spAutoFit/>
          </a:bodyPr>
          <a:lstStyle/>
          <a:p>
            <a:r>
              <a:rPr lang="en-US" altLang="en-IN" sz="2800" b="1">
                <a:solidFill>
                  <a:srgbClr val="800000"/>
                </a:solidFill>
              </a:rPr>
              <a:t>Mughal Art And Architecture-04</a:t>
            </a:r>
            <a:endParaRPr lang="en-IN" sz="28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048647"/>
          <p:cNvSpPr>
            <a:spLocks noGrp="1"/>
          </p:cNvSpPr>
          <p:nvPr>
            <p:ph type="title"/>
          </p:nvPr>
        </p:nvSpPr>
        <p:spPr/>
        <p:txBody>
          <a:bodyPr/>
          <a:lstStyle/>
          <a:p>
            <a:r>
              <a:rPr lang="en-IN" b="1"/>
              <a:t>जहांगीर</a:t>
            </a:r>
            <a:r>
              <a:rPr lang="en-US" altLang="en-IN" b="1"/>
              <a:t>-</a:t>
            </a:r>
            <a:endParaRPr lang="en-IN" b="1"/>
          </a:p>
        </p:txBody>
      </p:sp>
      <p:sp>
        <p:nvSpPr>
          <p:cNvPr id="1048649" name="Content Placeholder 1048648"/>
          <p:cNvSpPr>
            <a:spLocks noGrp="1"/>
          </p:cNvSpPr>
          <p:nvPr>
            <p:ph idx="1"/>
          </p:nvPr>
        </p:nvSpPr>
        <p:spPr>
          <a:xfrm>
            <a:off x="628650" y="1386639"/>
            <a:ext cx="7886700" cy="4790324"/>
          </a:xfrm>
        </p:spPr>
        <p:txBody>
          <a:bodyPr/>
          <a:lstStyle/>
          <a:p>
            <a:r>
              <a:rPr lang="en-IN" sz="3500"/>
              <a:t>जहांगीर</a:t>
            </a:r>
            <a:r>
              <a:rPr lang="en-US" altLang="en-IN" sz="3500"/>
              <a:t> </a:t>
            </a:r>
            <a:r>
              <a:rPr lang="en-IN" altLang="en-IN" sz="3500"/>
              <a:t>का</a:t>
            </a:r>
            <a:r>
              <a:rPr lang="en-US" altLang="en-IN" sz="3500"/>
              <a:t> </a:t>
            </a:r>
            <a:r>
              <a:rPr lang="en-IN" altLang="en-IN" sz="3500"/>
              <a:t>काल</a:t>
            </a:r>
            <a:r>
              <a:rPr lang="en-US" altLang="en-IN" sz="3500"/>
              <a:t> </a:t>
            </a:r>
            <a:r>
              <a:rPr lang="en-IN" altLang="en-IN" sz="3500"/>
              <a:t>मुग़ल</a:t>
            </a:r>
            <a:r>
              <a:rPr lang="en-US" altLang="en-IN" sz="3500"/>
              <a:t> </a:t>
            </a:r>
            <a:r>
              <a:rPr lang="en-IN" altLang="en-IN" sz="3500"/>
              <a:t>चित्रकला</a:t>
            </a:r>
            <a:r>
              <a:rPr lang="en-US" altLang="en-IN" sz="3500"/>
              <a:t> </a:t>
            </a:r>
            <a:r>
              <a:rPr lang="en-IN" altLang="en-IN" sz="3500"/>
              <a:t>के</a:t>
            </a:r>
            <a:r>
              <a:rPr lang="en-US" altLang="en-IN" sz="3500"/>
              <a:t> </a:t>
            </a:r>
            <a:r>
              <a:rPr lang="en-IN" altLang="en-IN" sz="3500"/>
              <a:t>चरमोत्कर्ष</a:t>
            </a:r>
            <a:r>
              <a:rPr lang="en-US" altLang="en-IN" sz="3500"/>
              <a:t> </a:t>
            </a:r>
            <a:r>
              <a:rPr lang="en-IN" altLang="en-IN" sz="3500"/>
              <a:t>का</a:t>
            </a:r>
            <a:r>
              <a:rPr lang="en-US" altLang="en-IN" sz="3500"/>
              <a:t> </a:t>
            </a:r>
            <a:r>
              <a:rPr lang="en-IN" altLang="en-IN" sz="3500"/>
              <a:t>काल</a:t>
            </a:r>
            <a:r>
              <a:rPr lang="en-US" altLang="en-IN" sz="3500"/>
              <a:t> </a:t>
            </a:r>
            <a:r>
              <a:rPr lang="en-IN" altLang="en-IN" sz="3500"/>
              <a:t>था।जहांगीर</a:t>
            </a:r>
            <a:r>
              <a:rPr lang="en-US" altLang="en-IN" sz="3500"/>
              <a:t> </a:t>
            </a:r>
            <a:r>
              <a:rPr lang="en-IN" altLang="en-IN" sz="3500"/>
              <a:t>ने</a:t>
            </a:r>
            <a:r>
              <a:rPr lang="en-US" altLang="en-IN" sz="3500"/>
              <a:t> </a:t>
            </a:r>
            <a:r>
              <a:rPr lang="en-IN" altLang="en-IN" sz="3500"/>
              <a:t>हेरात</a:t>
            </a:r>
            <a:r>
              <a:rPr lang="en-US" altLang="en-IN" sz="3500"/>
              <a:t> </a:t>
            </a:r>
            <a:r>
              <a:rPr lang="en-IN" altLang="en-IN" sz="3500"/>
              <a:t>के</a:t>
            </a:r>
            <a:r>
              <a:rPr lang="en-US" altLang="en-IN" sz="3500"/>
              <a:t> </a:t>
            </a:r>
            <a:r>
              <a:rPr lang="en-IN" altLang="en-IN" sz="3500"/>
              <a:t>एक</a:t>
            </a:r>
            <a:r>
              <a:rPr lang="en-US" altLang="en-IN" sz="3500"/>
              <a:t> </a:t>
            </a:r>
            <a:r>
              <a:rPr lang="en-IN" altLang="en-IN" sz="3500"/>
              <a:t>प्रसिद्ध</a:t>
            </a:r>
            <a:r>
              <a:rPr lang="en-US" altLang="en-IN" sz="3500"/>
              <a:t> </a:t>
            </a:r>
            <a:r>
              <a:rPr lang="en-IN" altLang="en-IN" sz="3500"/>
              <a:t>चित्रकार</a:t>
            </a:r>
            <a:r>
              <a:rPr lang="en-US" altLang="en-IN" sz="3500"/>
              <a:t> '</a:t>
            </a:r>
            <a:r>
              <a:rPr lang="en-IN" altLang="en-IN" sz="3500"/>
              <a:t>आकारिजा</a:t>
            </a:r>
            <a:r>
              <a:rPr lang="en-US" altLang="en-IN" sz="3500"/>
              <a:t>' </a:t>
            </a:r>
            <a:r>
              <a:rPr lang="en-IN" altLang="en-IN" sz="3500"/>
              <a:t>के</a:t>
            </a:r>
            <a:r>
              <a:rPr lang="en-US" altLang="en-IN" sz="3500"/>
              <a:t> </a:t>
            </a:r>
            <a:r>
              <a:rPr lang="en-IN" altLang="en-IN" sz="3500"/>
              <a:t>नेतृत्व</a:t>
            </a:r>
            <a:r>
              <a:rPr lang="en-US" altLang="en-IN" sz="3500"/>
              <a:t> </a:t>
            </a:r>
            <a:r>
              <a:rPr lang="en-IN" altLang="en-IN" sz="3500"/>
              <a:t>में</a:t>
            </a:r>
            <a:r>
              <a:rPr lang="en-US" altLang="en-IN" sz="3500"/>
              <a:t> </a:t>
            </a:r>
            <a:r>
              <a:rPr lang="en-IN" altLang="en-IN" sz="3500"/>
              <a:t>आगरा</a:t>
            </a:r>
            <a:r>
              <a:rPr lang="en-US" altLang="en-IN" sz="3500"/>
              <a:t> </a:t>
            </a:r>
            <a:r>
              <a:rPr lang="en-IN" altLang="en-IN" sz="3500"/>
              <a:t>में</a:t>
            </a:r>
            <a:r>
              <a:rPr lang="en-US" altLang="en-IN" sz="3500"/>
              <a:t> </a:t>
            </a:r>
            <a:r>
              <a:rPr lang="en-IN" altLang="en-IN" sz="3500"/>
              <a:t>एक</a:t>
            </a:r>
            <a:r>
              <a:rPr lang="en-US" altLang="en-IN" sz="3500"/>
              <a:t> </a:t>
            </a:r>
            <a:r>
              <a:rPr lang="en-IN" altLang="en-IN" sz="3500"/>
              <a:t>चित्रणशाला</a:t>
            </a:r>
            <a:r>
              <a:rPr lang="en-US" altLang="en-IN" sz="3500"/>
              <a:t> </a:t>
            </a:r>
            <a:r>
              <a:rPr lang="en-IN" altLang="en-IN" sz="3500"/>
              <a:t>की</a:t>
            </a:r>
            <a:r>
              <a:rPr lang="en-US" altLang="en-IN" sz="3500"/>
              <a:t> </a:t>
            </a:r>
            <a:r>
              <a:rPr lang="en-IN" altLang="en-IN" sz="3500"/>
              <a:t>स्थापना</a:t>
            </a:r>
            <a:r>
              <a:rPr lang="en-US" altLang="en-IN" sz="3500"/>
              <a:t> </a:t>
            </a:r>
            <a:r>
              <a:rPr lang="en-IN" altLang="en-IN" sz="3500"/>
              <a:t>की।</a:t>
            </a:r>
            <a:endParaRPr lang="en-IN" sz="3500"/>
          </a:p>
          <a:p>
            <a:r>
              <a:rPr lang="en-IN" altLang="en-IN" sz="3500"/>
              <a:t>जहांगीर</a:t>
            </a:r>
            <a:r>
              <a:rPr lang="en-US" altLang="en-IN" sz="3500"/>
              <a:t> </a:t>
            </a:r>
            <a:r>
              <a:rPr lang="en-IN" altLang="en-IN" sz="3500"/>
              <a:t>के</a:t>
            </a:r>
            <a:r>
              <a:rPr lang="en-US" altLang="en-IN" sz="3500"/>
              <a:t> </a:t>
            </a:r>
            <a:r>
              <a:rPr lang="en-IN" altLang="en-IN" sz="3500"/>
              <a:t>काल</a:t>
            </a:r>
            <a:r>
              <a:rPr lang="en-US" altLang="en-IN" sz="3500"/>
              <a:t> </a:t>
            </a:r>
            <a:r>
              <a:rPr lang="en-IN" altLang="en-IN" sz="3500"/>
              <a:t>में</a:t>
            </a:r>
            <a:r>
              <a:rPr lang="en-US" altLang="en-IN" sz="3500"/>
              <a:t> </a:t>
            </a:r>
            <a:r>
              <a:rPr lang="en-IN" altLang="en-IN" sz="3500"/>
              <a:t>हस्तलिखित</a:t>
            </a:r>
            <a:r>
              <a:rPr lang="en-US" altLang="en-IN" sz="3500"/>
              <a:t> </a:t>
            </a:r>
            <a:r>
              <a:rPr lang="en-IN" altLang="en-IN" sz="3500"/>
              <a:t>ग्रंथों</a:t>
            </a:r>
            <a:r>
              <a:rPr lang="en-US" altLang="en-IN" sz="3500"/>
              <a:t> </a:t>
            </a:r>
            <a:r>
              <a:rPr lang="en-IN" altLang="en-IN" sz="3500"/>
              <a:t>की</a:t>
            </a:r>
            <a:r>
              <a:rPr lang="en-US" altLang="en-IN" sz="3500"/>
              <a:t> </a:t>
            </a:r>
            <a:r>
              <a:rPr lang="en-IN" altLang="en-IN" sz="3500"/>
              <a:t>विषय</a:t>
            </a:r>
            <a:r>
              <a:rPr lang="en-US" altLang="en-IN" sz="3500"/>
              <a:t>-</a:t>
            </a:r>
            <a:r>
              <a:rPr lang="en-IN" altLang="en-IN" sz="3500"/>
              <a:t>वस्तु</a:t>
            </a:r>
            <a:r>
              <a:rPr lang="en-US" altLang="en-IN" sz="3500"/>
              <a:t> </a:t>
            </a:r>
            <a:r>
              <a:rPr lang="en-IN" altLang="en-IN" sz="3500"/>
              <a:t>को</a:t>
            </a:r>
            <a:r>
              <a:rPr lang="en-US" altLang="en-IN" sz="3500"/>
              <a:t> </a:t>
            </a:r>
            <a:r>
              <a:rPr lang="en-IN" altLang="en-IN" sz="3500"/>
              <a:t>चित्रकारी</a:t>
            </a:r>
            <a:r>
              <a:rPr lang="en-US" altLang="en-IN" sz="3500"/>
              <a:t> </a:t>
            </a:r>
            <a:r>
              <a:rPr lang="en-IN" altLang="en-IN" sz="3500"/>
              <a:t>के</a:t>
            </a:r>
            <a:r>
              <a:rPr lang="en-US" altLang="en-IN" sz="3500"/>
              <a:t> </a:t>
            </a:r>
            <a:r>
              <a:rPr lang="en-IN" altLang="en-IN" sz="3500"/>
              <a:t>लिये</a:t>
            </a:r>
            <a:r>
              <a:rPr lang="en-US" altLang="en-IN" sz="3500"/>
              <a:t> </a:t>
            </a:r>
            <a:r>
              <a:rPr lang="en-IN" altLang="en-IN" sz="3500"/>
              <a:t>प्रयोग</a:t>
            </a:r>
            <a:r>
              <a:rPr lang="en-US" altLang="en-IN" sz="3500"/>
              <a:t> </a:t>
            </a:r>
            <a:r>
              <a:rPr lang="en-IN" altLang="en-IN" sz="3500"/>
              <a:t>की</a:t>
            </a:r>
            <a:r>
              <a:rPr lang="en-US" altLang="en-IN" sz="3500"/>
              <a:t> </a:t>
            </a:r>
            <a:r>
              <a:rPr lang="en-IN" altLang="en-IN" sz="3500"/>
              <a:t>पद्धति</a:t>
            </a:r>
            <a:r>
              <a:rPr lang="en-US" altLang="en-IN" sz="3500"/>
              <a:t> </a:t>
            </a:r>
            <a:r>
              <a:rPr lang="en-IN" altLang="en-IN" sz="3500"/>
              <a:t>को</a:t>
            </a:r>
            <a:r>
              <a:rPr lang="en-US" altLang="en-IN" sz="3500"/>
              <a:t> </a:t>
            </a:r>
            <a:r>
              <a:rPr lang="en-IN" altLang="en-IN" sz="3500"/>
              <a:t>समाप्त</a:t>
            </a:r>
            <a:r>
              <a:rPr lang="en-US" altLang="en-IN" sz="3500"/>
              <a:t> </a:t>
            </a:r>
            <a:r>
              <a:rPr lang="en-IN" altLang="en-IN" sz="3500"/>
              <a:t>कर</a:t>
            </a:r>
            <a:r>
              <a:rPr lang="en-US" altLang="en-IN" sz="3500"/>
              <a:t> </a:t>
            </a:r>
            <a:r>
              <a:rPr lang="en-IN" altLang="en-IN" sz="3500"/>
              <a:t>के</a:t>
            </a:r>
            <a:r>
              <a:rPr lang="en-US" altLang="en-IN" sz="3500"/>
              <a:t> </a:t>
            </a:r>
            <a:r>
              <a:rPr lang="en-IN" altLang="en-IN" sz="3500"/>
              <a:t>उसके</a:t>
            </a:r>
            <a:r>
              <a:rPr lang="en-US" altLang="en-IN" sz="3500"/>
              <a:t> </a:t>
            </a:r>
            <a:r>
              <a:rPr lang="en-IN" altLang="en-IN" sz="3500"/>
              <a:t>स्थान</a:t>
            </a:r>
            <a:r>
              <a:rPr lang="en-US" altLang="en-IN" sz="3500"/>
              <a:t> </a:t>
            </a:r>
            <a:r>
              <a:rPr lang="en-IN" altLang="en-IN" sz="3500"/>
              <a:t>पर</a:t>
            </a:r>
            <a:r>
              <a:rPr lang="en-US" altLang="en-IN" sz="3500"/>
              <a:t> </a:t>
            </a:r>
            <a:r>
              <a:rPr lang="en-IN" altLang="en-IN" sz="3500"/>
              <a:t>छवि</a:t>
            </a:r>
            <a:r>
              <a:rPr lang="en-US" altLang="en-IN" sz="3500"/>
              <a:t> </a:t>
            </a:r>
            <a:r>
              <a:rPr lang="en-IN" altLang="en-IN" sz="3500"/>
              <a:t>चित्र</a:t>
            </a:r>
            <a:r>
              <a:rPr lang="en-US" altLang="en-IN" sz="3500"/>
              <a:t> (</a:t>
            </a:r>
            <a:r>
              <a:rPr lang="en-IN" altLang="en-IN" sz="3500"/>
              <a:t>व्यक्ति</a:t>
            </a:r>
            <a:r>
              <a:rPr lang="en-US" altLang="en-IN" sz="3500"/>
              <a:t> </a:t>
            </a:r>
            <a:r>
              <a:rPr lang="en-IN" altLang="en-IN" sz="3500"/>
              <a:t>चित्र</a:t>
            </a:r>
            <a:r>
              <a:rPr lang="en-US" altLang="en-IN" sz="3500"/>
              <a:t>)</a:t>
            </a:r>
            <a:r>
              <a:rPr lang="en-IN" altLang="en-IN" sz="3500"/>
              <a:t>प्राकृतिक</a:t>
            </a:r>
            <a:r>
              <a:rPr lang="en-US" altLang="en-IN" sz="3500"/>
              <a:t> </a:t>
            </a:r>
            <a:r>
              <a:rPr lang="en-IN" altLang="en-IN" sz="3500"/>
              <a:t>दृश्यों</a:t>
            </a:r>
            <a:r>
              <a:rPr lang="en-US" altLang="en-IN" sz="3500"/>
              <a:t> </a:t>
            </a:r>
            <a:r>
              <a:rPr lang="en-IN" altLang="en-IN" sz="3500"/>
              <a:t>एवं</a:t>
            </a:r>
            <a:r>
              <a:rPr lang="en-US" altLang="en-IN" sz="3500"/>
              <a:t> </a:t>
            </a:r>
            <a:r>
              <a:rPr lang="en-IN" altLang="en-IN" sz="3500"/>
              <a:t>व्यक्तियों</a:t>
            </a:r>
            <a:r>
              <a:rPr lang="en-US" altLang="en-IN" sz="3500"/>
              <a:t> </a:t>
            </a:r>
            <a:r>
              <a:rPr lang="en-IN" altLang="en-IN" sz="3500"/>
              <a:t>के</a:t>
            </a:r>
            <a:r>
              <a:rPr lang="en-US" altLang="en-IN" sz="3500"/>
              <a:t> </a:t>
            </a:r>
            <a:r>
              <a:rPr lang="en-IN" altLang="en-IN" sz="3500"/>
              <a:t>जीवन</a:t>
            </a:r>
            <a:r>
              <a:rPr lang="en-US" altLang="en-IN" sz="3500"/>
              <a:t> </a:t>
            </a:r>
            <a:r>
              <a:rPr lang="en-IN" altLang="en-IN" sz="3500"/>
              <a:t>से</a:t>
            </a:r>
            <a:r>
              <a:rPr lang="en-US" altLang="en-IN" sz="3500"/>
              <a:t> </a:t>
            </a:r>
            <a:r>
              <a:rPr lang="en-IN" altLang="en-IN" sz="3500"/>
              <a:t>सम्बंधित</a:t>
            </a:r>
            <a:r>
              <a:rPr lang="en-US" altLang="en-IN" sz="3500"/>
              <a:t> </a:t>
            </a:r>
            <a:r>
              <a:rPr lang="en-IN" altLang="en-IN" sz="3500"/>
              <a:t>चित्रण</a:t>
            </a:r>
            <a:r>
              <a:rPr lang="en-US" altLang="en-IN" sz="3500"/>
              <a:t> </a:t>
            </a:r>
            <a:r>
              <a:rPr lang="en-IN" altLang="en-IN" sz="3500"/>
              <a:t>की</a:t>
            </a:r>
            <a:r>
              <a:rPr lang="en-US" altLang="en-IN" sz="3500"/>
              <a:t> </a:t>
            </a:r>
            <a:r>
              <a:rPr lang="en-IN" altLang="en-IN" sz="3500"/>
              <a:t>परंपरा</a:t>
            </a:r>
            <a:r>
              <a:rPr lang="en-US" altLang="en-IN" sz="3500"/>
              <a:t> </a:t>
            </a:r>
            <a:r>
              <a:rPr lang="en-IN" altLang="en-IN" sz="3500"/>
              <a:t>की</a:t>
            </a:r>
            <a:r>
              <a:rPr lang="en-US" altLang="en-IN" sz="3500"/>
              <a:t> </a:t>
            </a:r>
            <a:r>
              <a:rPr lang="en-IN" altLang="en-IN" sz="3500"/>
              <a:t>शुरुआत</a:t>
            </a:r>
            <a:r>
              <a:rPr lang="en-US" altLang="en-IN" sz="3500"/>
              <a:t> </a:t>
            </a:r>
            <a:r>
              <a:rPr lang="en-IN" altLang="en-IN" sz="3500"/>
              <a:t>हुई।</a:t>
            </a:r>
            <a:endParaRPr lang="en-IN" sz="3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048649"/>
          <p:cNvSpPr>
            <a:spLocks noGrp="1"/>
          </p:cNvSpPr>
          <p:nvPr>
            <p:ph type="title"/>
          </p:nvPr>
        </p:nvSpPr>
        <p:spPr>
          <a:xfrm>
            <a:off x="628648" y="726642"/>
            <a:ext cx="7886700" cy="1325563"/>
          </a:xfrm>
        </p:spPr>
        <p:txBody>
          <a:bodyPr>
            <a:noAutofit/>
          </a:bodyPr>
          <a:lstStyle/>
          <a:p>
            <a:r>
              <a:rPr lang="en-IN" sz="3400"/>
              <a:t>जहांगीर</a:t>
            </a:r>
            <a:r>
              <a:rPr lang="en-US" altLang="en-IN" sz="3400"/>
              <a:t> </a:t>
            </a:r>
            <a:r>
              <a:rPr lang="en-IN" altLang="en-IN" sz="3400"/>
              <a:t>के</a:t>
            </a:r>
            <a:r>
              <a:rPr lang="en-US" altLang="en-IN" sz="3400"/>
              <a:t> </a:t>
            </a:r>
            <a:r>
              <a:rPr lang="en-IN" altLang="en-IN" sz="3400"/>
              <a:t>काल</a:t>
            </a:r>
            <a:r>
              <a:rPr lang="en-US" altLang="en-IN" sz="3400"/>
              <a:t> </a:t>
            </a:r>
            <a:r>
              <a:rPr lang="en-IN" altLang="en-IN" sz="3400"/>
              <a:t>के</a:t>
            </a:r>
            <a:r>
              <a:rPr lang="en-US" altLang="en-IN" sz="3400"/>
              <a:t> </a:t>
            </a:r>
            <a:r>
              <a:rPr lang="en-IN" altLang="en-IN" sz="3400"/>
              <a:t>प्रमुख</a:t>
            </a:r>
            <a:r>
              <a:rPr lang="en-US" altLang="en-IN" sz="3400"/>
              <a:t> </a:t>
            </a:r>
            <a:r>
              <a:rPr lang="en-IN" altLang="en-IN" sz="3400"/>
              <a:t>चित्रकारों</a:t>
            </a:r>
            <a:r>
              <a:rPr lang="en-US" altLang="en-IN" sz="3400"/>
              <a:t> </a:t>
            </a:r>
            <a:r>
              <a:rPr lang="en-IN" altLang="en-IN" sz="3400"/>
              <a:t>में</a:t>
            </a:r>
            <a:r>
              <a:rPr lang="en-US" altLang="en-IN" sz="3400"/>
              <a:t> -</a:t>
            </a:r>
            <a:r>
              <a:rPr lang="en-IN" altLang="en-IN" sz="3400"/>
              <a:t>फारूक</a:t>
            </a:r>
            <a:r>
              <a:rPr lang="en-US" altLang="en-IN" sz="3400"/>
              <a:t> </a:t>
            </a:r>
            <a:r>
              <a:rPr lang="en-IN" altLang="en-IN" sz="3400"/>
              <a:t>बेग</a:t>
            </a:r>
            <a:r>
              <a:rPr lang="en-US" altLang="en-IN" sz="3400"/>
              <a:t>,</a:t>
            </a:r>
            <a:r>
              <a:rPr lang="en-IN" altLang="en-IN" sz="3400"/>
              <a:t>बिसनदास</a:t>
            </a:r>
            <a:r>
              <a:rPr lang="en-US" altLang="en-IN" sz="3400"/>
              <a:t>,</a:t>
            </a:r>
            <a:r>
              <a:rPr lang="en-IN" altLang="en-IN" sz="3400"/>
              <a:t>उस्ताद</a:t>
            </a:r>
            <a:r>
              <a:rPr lang="en-US" altLang="en-IN" sz="3400"/>
              <a:t> </a:t>
            </a:r>
            <a:r>
              <a:rPr lang="en-IN" altLang="en-IN" sz="3400"/>
              <a:t>मंसूर</a:t>
            </a:r>
            <a:r>
              <a:rPr lang="en-US" altLang="en-IN" sz="3400"/>
              <a:t>,</a:t>
            </a:r>
            <a:r>
              <a:rPr lang="en-IN" altLang="en-IN" sz="3400"/>
              <a:t>दौलत</a:t>
            </a:r>
            <a:r>
              <a:rPr lang="en-US" altLang="en-IN" sz="3400"/>
              <a:t>, </a:t>
            </a:r>
            <a:r>
              <a:rPr lang="en-IN" altLang="en-IN" sz="3400"/>
              <a:t>मनोहर</a:t>
            </a:r>
            <a:r>
              <a:rPr lang="en-US" altLang="en-IN" sz="3400"/>
              <a:t> </a:t>
            </a:r>
            <a:r>
              <a:rPr lang="en-IN" altLang="en-IN" sz="3400"/>
              <a:t>तथा</a:t>
            </a:r>
            <a:r>
              <a:rPr lang="en-US" altLang="en-IN" sz="3400"/>
              <a:t> </a:t>
            </a:r>
            <a:r>
              <a:rPr lang="en-IN" altLang="en-IN" sz="3400"/>
              <a:t>अबुल</a:t>
            </a:r>
            <a:r>
              <a:rPr lang="en-US" altLang="en-IN" sz="3400"/>
              <a:t> </a:t>
            </a:r>
            <a:r>
              <a:rPr lang="en-IN" altLang="en-IN" sz="3400"/>
              <a:t>हसन</a:t>
            </a:r>
            <a:r>
              <a:rPr lang="en-US" altLang="en-IN" sz="3400"/>
              <a:t> </a:t>
            </a:r>
            <a:r>
              <a:rPr lang="en-IN" altLang="en-IN" sz="3400"/>
              <a:t>थे।</a:t>
            </a:r>
            <a:endParaRPr lang="en-IN" sz="3400"/>
          </a:p>
        </p:txBody>
      </p:sp>
      <p:sp>
        <p:nvSpPr>
          <p:cNvPr id="1048651" name="Content Placeholder 1048650"/>
          <p:cNvSpPr>
            <a:spLocks noGrp="1"/>
          </p:cNvSpPr>
          <p:nvPr>
            <p:ph idx="1"/>
          </p:nvPr>
        </p:nvSpPr>
        <p:spPr>
          <a:xfrm>
            <a:off x="628649" y="2238787"/>
            <a:ext cx="7886700" cy="4351338"/>
          </a:xfrm>
        </p:spPr>
        <p:txBody>
          <a:bodyPr>
            <a:normAutofit/>
          </a:bodyPr>
          <a:lstStyle/>
          <a:p>
            <a:r>
              <a:rPr lang="en-IN" sz="3500"/>
              <a:t>मनोहर</a:t>
            </a:r>
            <a:r>
              <a:rPr lang="en-US" altLang="en-IN" sz="3500"/>
              <a:t> </a:t>
            </a:r>
            <a:r>
              <a:rPr lang="en-IN" altLang="en-IN" sz="3500"/>
              <a:t>ने</a:t>
            </a:r>
            <a:r>
              <a:rPr lang="en-US" altLang="en-IN" sz="3500"/>
              <a:t> </a:t>
            </a:r>
            <a:r>
              <a:rPr lang="en-IN" altLang="en-IN" sz="3500"/>
              <a:t>अनेक</a:t>
            </a:r>
            <a:r>
              <a:rPr lang="en-US" altLang="en-IN" sz="3500"/>
              <a:t> </a:t>
            </a:r>
            <a:r>
              <a:rPr lang="en-IN" altLang="en-IN" sz="3500"/>
              <a:t>शहजादों</a:t>
            </a:r>
            <a:r>
              <a:rPr lang="en-US" altLang="en-IN" sz="3500"/>
              <a:t>, </a:t>
            </a:r>
            <a:r>
              <a:rPr lang="en-IN" altLang="en-IN" sz="3500"/>
              <a:t>अमीरो</a:t>
            </a:r>
            <a:r>
              <a:rPr lang="en-US" altLang="en-IN" sz="3500"/>
              <a:t> </a:t>
            </a:r>
            <a:r>
              <a:rPr lang="en-IN" altLang="en-IN" sz="3500"/>
              <a:t>एवम</a:t>
            </a:r>
            <a:r>
              <a:rPr lang="en-US" altLang="en-IN" sz="3500"/>
              <a:t> </a:t>
            </a:r>
            <a:r>
              <a:rPr lang="en-IN" altLang="en-IN" sz="3500"/>
              <a:t>विदेशी</a:t>
            </a:r>
            <a:r>
              <a:rPr lang="en-US" altLang="en-IN" sz="3500"/>
              <a:t> </a:t>
            </a:r>
            <a:r>
              <a:rPr lang="en-IN" altLang="en-IN" sz="3500"/>
              <a:t>राजदूतों</a:t>
            </a:r>
            <a:r>
              <a:rPr lang="en-US" altLang="en-IN" sz="3500"/>
              <a:t> </a:t>
            </a:r>
            <a:r>
              <a:rPr lang="en-IN" altLang="en-IN" sz="3500"/>
              <a:t>के</a:t>
            </a:r>
            <a:r>
              <a:rPr lang="en-US" altLang="en-IN" sz="3500"/>
              <a:t> </a:t>
            </a:r>
            <a:r>
              <a:rPr lang="en-IN" altLang="en-IN" sz="3500"/>
              <a:t>सामूहिक</a:t>
            </a:r>
            <a:r>
              <a:rPr lang="en-US" altLang="en-IN" sz="3500"/>
              <a:t> </a:t>
            </a:r>
            <a:r>
              <a:rPr lang="en-IN" altLang="en-IN" sz="3500"/>
              <a:t>छवि</a:t>
            </a:r>
            <a:r>
              <a:rPr lang="en-US" altLang="en-IN" sz="3500"/>
              <a:t> </a:t>
            </a:r>
            <a:r>
              <a:rPr lang="en-IN" altLang="en-IN" sz="3500"/>
              <a:t>चित्र</a:t>
            </a:r>
            <a:r>
              <a:rPr lang="en-US" altLang="en-IN" sz="3500"/>
              <a:t> </a:t>
            </a:r>
            <a:r>
              <a:rPr lang="en-IN" altLang="en-IN" sz="3500"/>
              <a:t>बनाया</a:t>
            </a:r>
            <a:r>
              <a:rPr lang="en-US" altLang="en-IN" sz="3500"/>
              <a:t> </a:t>
            </a:r>
            <a:r>
              <a:rPr lang="en-IN" altLang="en-IN" sz="3500"/>
              <a:t>था।</a:t>
            </a:r>
            <a:endParaRPr lang="en-IN" sz="3500"/>
          </a:p>
          <a:p>
            <a:r>
              <a:rPr lang="en-IN" altLang="en-IN" sz="3500"/>
              <a:t>जहांगीर</a:t>
            </a:r>
            <a:r>
              <a:rPr lang="en-US" altLang="en-IN" sz="3500"/>
              <a:t> </a:t>
            </a:r>
            <a:r>
              <a:rPr lang="en-IN" altLang="en-IN" sz="3500"/>
              <a:t>ने</a:t>
            </a:r>
            <a:r>
              <a:rPr lang="en-US" altLang="en-IN" sz="3500"/>
              <a:t> </a:t>
            </a:r>
            <a:r>
              <a:rPr lang="en-IN" altLang="en-IN" sz="3500"/>
              <a:t>अपने</a:t>
            </a:r>
            <a:r>
              <a:rPr lang="en-US" altLang="en-IN" sz="3500"/>
              <a:t> </a:t>
            </a:r>
            <a:r>
              <a:rPr lang="en-IN" altLang="en-IN" sz="3500"/>
              <a:t>चित्रकार</a:t>
            </a:r>
            <a:r>
              <a:rPr lang="en-US" altLang="en-IN" sz="3500"/>
              <a:t> </a:t>
            </a:r>
            <a:r>
              <a:rPr lang="en-IN" altLang="en-IN" sz="3500"/>
              <a:t>बिसनदास</a:t>
            </a:r>
            <a:r>
              <a:rPr lang="en-US" altLang="en-IN" sz="3500"/>
              <a:t> </a:t>
            </a:r>
            <a:r>
              <a:rPr lang="en-IN" altLang="en-IN" sz="3500"/>
              <a:t>को</a:t>
            </a:r>
            <a:r>
              <a:rPr lang="en-US" altLang="en-IN" sz="3500"/>
              <a:t> </a:t>
            </a:r>
            <a:r>
              <a:rPr lang="en-IN" altLang="en-IN" sz="3500"/>
              <a:t>अपने</a:t>
            </a:r>
            <a:r>
              <a:rPr lang="en-US" altLang="en-IN" sz="3500"/>
              <a:t> </a:t>
            </a:r>
            <a:r>
              <a:rPr lang="en-IN" altLang="en-IN" sz="3500"/>
              <a:t>दूत</a:t>
            </a:r>
            <a:r>
              <a:rPr lang="en-US" altLang="en-IN" sz="3500"/>
              <a:t> </a:t>
            </a:r>
            <a:r>
              <a:rPr lang="en-IN" altLang="en-IN" sz="3500"/>
              <a:t>खान</a:t>
            </a:r>
            <a:r>
              <a:rPr lang="en-US" altLang="en-IN" sz="3500"/>
              <a:t> </a:t>
            </a:r>
            <a:r>
              <a:rPr lang="en-IN" altLang="en-IN" sz="3500"/>
              <a:t>आलम</a:t>
            </a:r>
            <a:r>
              <a:rPr lang="en-US" altLang="en-IN" sz="3500"/>
              <a:t> </a:t>
            </a:r>
            <a:r>
              <a:rPr lang="en-IN" altLang="en-IN" sz="3500"/>
              <a:t>के</a:t>
            </a:r>
            <a:r>
              <a:rPr lang="en-US" altLang="en-IN" sz="3500"/>
              <a:t> </a:t>
            </a:r>
            <a:r>
              <a:rPr lang="en-IN" altLang="en-IN" sz="3500"/>
              <a:t>साथ</a:t>
            </a:r>
            <a:r>
              <a:rPr lang="en-US" altLang="en-IN" sz="3500"/>
              <a:t> </a:t>
            </a:r>
            <a:r>
              <a:rPr lang="en-IN" altLang="en-IN" sz="3500"/>
              <a:t>फारस</a:t>
            </a:r>
            <a:r>
              <a:rPr lang="en-US" altLang="en-IN" sz="3500"/>
              <a:t> </a:t>
            </a:r>
            <a:r>
              <a:rPr lang="en-IN" altLang="en-IN" sz="3500"/>
              <a:t>के</a:t>
            </a:r>
            <a:r>
              <a:rPr lang="en-US" altLang="en-IN" sz="3500"/>
              <a:t> </a:t>
            </a:r>
            <a:r>
              <a:rPr lang="en-IN" altLang="en-IN" sz="3500"/>
              <a:t>शाह</a:t>
            </a:r>
            <a:r>
              <a:rPr lang="en-US" altLang="en-IN" sz="3500"/>
              <a:t> </a:t>
            </a:r>
            <a:r>
              <a:rPr lang="en-IN" altLang="en-IN" sz="3500"/>
              <a:t>के</a:t>
            </a:r>
            <a:r>
              <a:rPr lang="en-US" altLang="en-IN" sz="3500"/>
              <a:t> </a:t>
            </a:r>
            <a:r>
              <a:rPr lang="en-IN" altLang="en-IN" sz="3500"/>
              <a:t>दरबार</a:t>
            </a:r>
            <a:r>
              <a:rPr lang="en-US" altLang="en-IN" sz="3500"/>
              <a:t> </a:t>
            </a:r>
            <a:r>
              <a:rPr lang="en-IN" altLang="en-IN" sz="3500"/>
              <a:t>में</a:t>
            </a:r>
            <a:r>
              <a:rPr lang="en-US" altLang="en-IN" sz="3500"/>
              <a:t> </a:t>
            </a:r>
            <a:r>
              <a:rPr lang="en-IN" altLang="en-IN" sz="3500"/>
              <a:t>चित्र</a:t>
            </a:r>
            <a:r>
              <a:rPr lang="en-US" altLang="en-IN" sz="3500"/>
              <a:t> </a:t>
            </a:r>
            <a:r>
              <a:rPr lang="en-IN" altLang="en-IN" sz="3500"/>
              <a:t>बनाकर</a:t>
            </a:r>
            <a:r>
              <a:rPr lang="en-US" altLang="en-IN" sz="3500"/>
              <a:t> </a:t>
            </a:r>
            <a:r>
              <a:rPr lang="en-IN" altLang="en-IN" sz="3500"/>
              <a:t>लाने</a:t>
            </a:r>
            <a:r>
              <a:rPr lang="en-US" altLang="en-IN" sz="3500"/>
              <a:t> </a:t>
            </a:r>
            <a:r>
              <a:rPr lang="en-IN" altLang="en-IN" sz="3500"/>
              <a:t>के</a:t>
            </a:r>
            <a:r>
              <a:rPr lang="en-US" altLang="en-IN" sz="3500"/>
              <a:t> </a:t>
            </a:r>
            <a:r>
              <a:rPr lang="en-IN" altLang="en-IN" sz="3500"/>
              <a:t>लिए</a:t>
            </a:r>
            <a:r>
              <a:rPr lang="en-US" altLang="en-IN" sz="3500"/>
              <a:t> </a:t>
            </a:r>
            <a:r>
              <a:rPr lang="en-IN" altLang="en-IN" sz="3500"/>
              <a:t>भेजा</a:t>
            </a:r>
            <a:r>
              <a:rPr lang="en-US" altLang="en-IN" sz="3500"/>
              <a:t> </a:t>
            </a:r>
            <a:r>
              <a:rPr lang="en-IN" altLang="en-IN" sz="3500"/>
              <a:t>था।</a:t>
            </a:r>
            <a:endParaRPr lang="en-IN" sz="3500"/>
          </a:p>
          <a:p>
            <a:r>
              <a:rPr lang="en-IN" altLang="en-IN" sz="3500"/>
              <a:t>जहाँगीर</a:t>
            </a:r>
            <a:r>
              <a:rPr lang="en-US" altLang="en-IN" sz="3500"/>
              <a:t> </a:t>
            </a:r>
            <a:r>
              <a:rPr lang="en-IN" altLang="en-IN" sz="3500"/>
              <a:t>के</a:t>
            </a:r>
            <a:r>
              <a:rPr lang="en-US" altLang="en-IN" sz="3500"/>
              <a:t> </a:t>
            </a:r>
            <a:r>
              <a:rPr lang="en-IN" altLang="en-IN" sz="3500"/>
              <a:t>समय</a:t>
            </a:r>
            <a:r>
              <a:rPr lang="en-US" altLang="en-IN" sz="3500"/>
              <a:t> </a:t>
            </a:r>
            <a:r>
              <a:rPr lang="en-IN" altLang="en-IN" sz="3500"/>
              <a:t>के</a:t>
            </a:r>
            <a:r>
              <a:rPr lang="en-US" altLang="en-IN" sz="3500"/>
              <a:t> </a:t>
            </a:r>
            <a:r>
              <a:rPr lang="en-IN" altLang="en-IN" sz="3500"/>
              <a:t>सर्वोत्कृष्ट</a:t>
            </a:r>
            <a:r>
              <a:rPr lang="en-US" altLang="en-IN" sz="3500"/>
              <a:t> </a:t>
            </a:r>
            <a:r>
              <a:rPr lang="en-IN" altLang="en-IN" sz="3500"/>
              <a:t>चित्रकार</a:t>
            </a:r>
            <a:r>
              <a:rPr lang="en-US" altLang="en-IN" sz="3500"/>
              <a:t> </a:t>
            </a:r>
            <a:r>
              <a:rPr lang="en-IN" altLang="en-IN" sz="3500" b="1"/>
              <a:t>उस्ताद</a:t>
            </a:r>
            <a:r>
              <a:rPr lang="en-US" altLang="en-IN" sz="3500" b="1"/>
              <a:t> </a:t>
            </a:r>
            <a:r>
              <a:rPr lang="en-IN" altLang="en-IN" sz="3500" b="1"/>
              <a:t>मंसूर</a:t>
            </a:r>
            <a:r>
              <a:rPr lang="en-US" altLang="en-IN" sz="3500" b="1"/>
              <a:t> </a:t>
            </a:r>
            <a:r>
              <a:rPr lang="en-IN" altLang="en-IN" sz="3500" b="0"/>
              <a:t>और</a:t>
            </a:r>
            <a:r>
              <a:rPr lang="en-US" altLang="en-IN" sz="3500" b="0"/>
              <a:t> </a:t>
            </a:r>
            <a:r>
              <a:rPr lang="en-IN" altLang="en-IN" sz="3500" b="1"/>
              <a:t>अबुल</a:t>
            </a:r>
            <a:r>
              <a:rPr lang="en-US" altLang="en-IN" sz="3500" b="1"/>
              <a:t> </a:t>
            </a:r>
            <a:r>
              <a:rPr lang="en-IN" altLang="en-IN" sz="3500" b="1"/>
              <a:t>हसन</a:t>
            </a:r>
            <a:r>
              <a:rPr lang="en-US" altLang="en-IN" sz="3500" b="0"/>
              <a:t> </a:t>
            </a:r>
            <a:r>
              <a:rPr lang="en-IN" altLang="en-IN" sz="3500" b="0"/>
              <a:t>थे।</a:t>
            </a:r>
            <a:endParaRPr lang="en-IN" sz="3500"/>
          </a:p>
          <a:p>
            <a:endParaRPr lang="en-IN" sz="3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048651"/>
          <p:cNvSpPr>
            <a:spLocks noGrp="1"/>
          </p:cNvSpPr>
          <p:nvPr>
            <p:ph type="title"/>
          </p:nvPr>
        </p:nvSpPr>
        <p:spPr>
          <a:xfrm>
            <a:off x="628650" y="718036"/>
            <a:ext cx="7886700" cy="1514929"/>
          </a:xfrm>
        </p:spPr>
        <p:txBody>
          <a:bodyPr>
            <a:normAutofit/>
          </a:bodyPr>
          <a:lstStyle/>
          <a:p>
            <a:r>
              <a:rPr lang="en-IN" altLang="en-IN" sz="3500" b="0"/>
              <a:t>बादशाह</a:t>
            </a:r>
            <a:r>
              <a:rPr lang="en-US" altLang="en-IN" sz="3500" b="0"/>
              <a:t> </a:t>
            </a:r>
            <a:r>
              <a:rPr lang="en-IN" altLang="en-IN" sz="3500" b="0"/>
              <a:t>ने</a:t>
            </a:r>
            <a:r>
              <a:rPr lang="en-US" altLang="en-IN" sz="3500" b="0"/>
              <a:t> </a:t>
            </a:r>
            <a:r>
              <a:rPr lang="en-IN" altLang="en-IN" sz="3500" b="0"/>
              <a:t>उन</a:t>
            </a:r>
            <a:r>
              <a:rPr lang="en-US" altLang="en-IN" sz="3500" b="0"/>
              <a:t> </a:t>
            </a:r>
            <a:r>
              <a:rPr lang="en-IN" altLang="en-IN" sz="3500" b="0"/>
              <a:t>दोनों</a:t>
            </a:r>
            <a:r>
              <a:rPr lang="en-US" altLang="en-IN" sz="3500" b="0"/>
              <a:t> </a:t>
            </a:r>
            <a:r>
              <a:rPr lang="en-IN" altLang="en-IN" sz="3500" b="0"/>
              <a:t>को</a:t>
            </a:r>
            <a:r>
              <a:rPr lang="en-US" altLang="en-IN" sz="3500" b="0"/>
              <a:t> </a:t>
            </a:r>
            <a:r>
              <a:rPr lang="en-IN" altLang="en-IN" sz="3500" b="0"/>
              <a:t>क्रमशः</a:t>
            </a:r>
            <a:r>
              <a:rPr lang="en-US" altLang="en-IN" sz="3500" b="1"/>
              <a:t> </a:t>
            </a:r>
            <a:r>
              <a:rPr lang="en-IN" altLang="en-IN" sz="3500" b="1"/>
              <a:t>नादिर</a:t>
            </a:r>
            <a:r>
              <a:rPr lang="en-US" altLang="en-IN" sz="3500" b="1"/>
              <a:t>-</a:t>
            </a:r>
            <a:r>
              <a:rPr lang="en-IN" altLang="en-IN" sz="3500" b="1"/>
              <a:t>उल</a:t>
            </a:r>
            <a:r>
              <a:rPr lang="en-US" altLang="en-IN" sz="3500" b="1"/>
              <a:t>-</a:t>
            </a:r>
            <a:r>
              <a:rPr lang="en-IN" altLang="en-IN" sz="3500" b="1"/>
              <a:t>अस्र</a:t>
            </a:r>
            <a:r>
              <a:rPr lang="en-US" altLang="en-IN" sz="3500" b="1"/>
              <a:t>(</a:t>
            </a:r>
            <a:r>
              <a:rPr lang="en-IN" altLang="en-IN" sz="3500" b="0"/>
              <a:t>उस्ताद</a:t>
            </a:r>
            <a:r>
              <a:rPr lang="en-US" altLang="en-IN" sz="3500" b="0"/>
              <a:t> </a:t>
            </a:r>
            <a:r>
              <a:rPr lang="en-IN" altLang="en-IN" sz="3500" b="0"/>
              <a:t>मंसूर</a:t>
            </a:r>
            <a:r>
              <a:rPr lang="en-US" altLang="en-IN" sz="3500" b="0"/>
              <a:t>) </a:t>
            </a:r>
            <a:r>
              <a:rPr lang="en-IN" altLang="en-IN" sz="3500" b="0"/>
              <a:t>एवं</a:t>
            </a:r>
            <a:r>
              <a:rPr lang="en-US" altLang="en-IN" sz="3500" b="0"/>
              <a:t> </a:t>
            </a:r>
            <a:r>
              <a:rPr lang="en-IN" altLang="en-IN" sz="3500" b="1"/>
              <a:t>नादिर</a:t>
            </a:r>
            <a:r>
              <a:rPr lang="en-US" altLang="en-IN" sz="3500" b="1"/>
              <a:t>-</a:t>
            </a:r>
            <a:r>
              <a:rPr lang="en-IN" altLang="en-IN" sz="3500" b="1"/>
              <a:t>उद</a:t>
            </a:r>
            <a:r>
              <a:rPr lang="en-US" altLang="en-IN" sz="3500" b="1"/>
              <a:t>-</a:t>
            </a:r>
            <a:r>
              <a:rPr lang="en-IN" altLang="en-IN" sz="3500" b="1"/>
              <a:t>जमा</a:t>
            </a:r>
            <a:r>
              <a:rPr lang="en-US" altLang="en-IN" sz="3500" b="0"/>
              <a:t>(</a:t>
            </a:r>
            <a:r>
              <a:rPr lang="en-IN" altLang="en-IN" sz="3500" b="0"/>
              <a:t>अबुल</a:t>
            </a:r>
            <a:r>
              <a:rPr lang="en-US" altLang="en-IN" sz="3500" b="0"/>
              <a:t> </a:t>
            </a:r>
            <a:r>
              <a:rPr lang="en-IN" altLang="en-IN" sz="3500" b="0"/>
              <a:t>हसन</a:t>
            </a:r>
            <a:r>
              <a:rPr lang="en-US" altLang="en-IN" sz="3500" b="0"/>
              <a:t>) </a:t>
            </a:r>
            <a:r>
              <a:rPr lang="en-IN" altLang="en-IN" sz="3500" b="0"/>
              <a:t>की</a:t>
            </a:r>
            <a:r>
              <a:rPr lang="en-US" altLang="en-IN" sz="3500" b="0"/>
              <a:t> </a:t>
            </a:r>
            <a:r>
              <a:rPr lang="en-IN" altLang="en-IN" sz="3500" b="0"/>
              <a:t>उपाधि</a:t>
            </a:r>
            <a:r>
              <a:rPr lang="en-US" altLang="en-IN" sz="3500" b="0"/>
              <a:t> </a:t>
            </a:r>
            <a:r>
              <a:rPr lang="en-IN" altLang="en-IN" sz="3500" b="0"/>
              <a:t>दी</a:t>
            </a:r>
            <a:r>
              <a:rPr lang="en-US" altLang="en-IN" sz="3500" b="0"/>
              <a:t> </a:t>
            </a:r>
            <a:r>
              <a:rPr lang="en-IN" altLang="en-IN" sz="3500" b="0"/>
              <a:t>थी।</a:t>
            </a:r>
            <a:endParaRPr lang="en-IN"/>
          </a:p>
        </p:txBody>
      </p:sp>
      <p:sp>
        <p:nvSpPr>
          <p:cNvPr id="1048653" name="Content Placeholder 1048652"/>
          <p:cNvSpPr>
            <a:spLocks noGrp="1"/>
          </p:cNvSpPr>
          <p:nvPr>
            <p:ph idx="1"/>
          </p:nvPr>
        </p:nvSpPr>
        <p:spPr>
          <a:xfrm>
            <a:off x="628650" y="2324863"/>
            <a:ext cx="7886700" cy="3886529"/>
          </a:xfrm>
        </p:spPr>
        <p:txBody>
          <a:bodyPr>
            <a:normAutofit fontScale="96875" lnSpcReduction="20000"/>
          </a:bodyPr>
          <a:lstStyle/>
          <a:p>
            <a:r>
              <a:rPr lang="en-IN" sz="3200"/>
              <a:t>उस्ताद</a:t>
            </a:r>
            <a:r>
              <a:rPr lang="en-US" altLang="en-IN" sz="3200"/>
              <a:t> </a:t>
            </a:r>
            <a:r>
              <a:rPr lang="en-IN" altLang="en-IN" sz="3200"/>
              <a:t>मंसूर</a:t>
            </a:r>
            <a:r>
              <a:rPr lang="en-US" altLang="en-IN" sz="3200"/>
              <a:t> </a:t>
            </a:r>
            <a:r>
              <a:rPr lang="en-IN" altLang="en-IN" sz="3200"/>
              <a:t>प्रसिद्ध</a:t>
            </a:r>
            <a:r>
              <a:rPr lang="en-US" altLang="en-IN" sz="3200"/>
              <a:t> </a:t>
            </a:r>
            <a:r>
              <a:rPr lang="en-IN" altLang="en-IN" sz="3200"/>
              <a:t>पक्षी</a:t>
            </a:r>
            <a:r>
              <a:rPr lang="en-US" altLang="en-IN" sz="3200"/>
              <a:t> </a:t>
            </a:r>
            <a:r>
              <a:rPr lang="en-IN" altLang="en-IN" sz="3200"/>
              <a:t>विशेषक</a:t>
            </a:r>
            <a:r>
              <a:rPr lang="en-US" altLang="en-IN" sz="3200"/>
              <a:t> </a:t>
            </a:r>
            <a:r>
              <a:rPr lang="en-IN" altLang="en-IN" sz="3200"/>
              <a:t>चित्रकार</a:t>
            </a:r>
            <a:r>
              <a:rPr lang="en-US" altLang="en-IN" sz="3200"/>
              <a:t> </a:t>
            </a:r>
            <a:r>
              <a:rPr lang="en-IN" altLang="en-IN" sz="3200"/>
              <a:t>था।</a:t>
            </a:r>
            <a:endParaRPr lang="en-IN" sz="3200"/>
          </a:p>
          <a:p>
            <a:r>
              <a:rPr lang="en-IN" altLang="en-IN" sz="3200"/>
              <a:t>जबकी</a:t>
            </a:r>
            <a:r>
              <a:rPr lang="en-US" altLang="en-IN" sz="3200"/>
              <a:t> </a:t>
            </a:r>
            <a:r>
              <a:rPr lang="en-IN" altLang="en-IN" sz="3200"/>
              <a:t>अबुल</a:t>
            </a:r>
            <a:r>
              <a:rPr lang="en-US" altLang="en-IN" sz="3200"/>
              <a:t> </a:t>
            </a:r>
            <a:r>
              <a:rPr lang="en-IN" altLang="en-IN" sz="3200"/>
              <a:t>हसन</a:t>
            </a:r>
            <a:r>
              <a:rPr lang="en-US" altLang="en-IN" sz="3200"/>
              <a:t> </a:t>
            </a:r>
            <a:r>
              <a:rPr lang="en-IN" altLang="en-IN" sz="3200"/>
              <a:t>को</a:t>
            </a:r>
            <a:r>
              <a:rPr lang="en-US" altLang="en-IN" sz="3200"/>
              <a:t> </a:t>
            </a:r>
            <a:r>
              <a:rPr lang="en-IN" altLang="en-IN" sz="3200"/>
              <a:t>व्यक्ति</a:t>
            </a:r>
            <a:r>
              <a:rPr lang="en-US" altLang="en-IN" sz="3200"/>
              <a:t> </a:t>
            </a:r>
            <a:r>
              <a:rPr lang="en-IN" altLang="en-IN" sz="3200"/>
              <a:t>चित्रों</a:t>
            </a:r>
            <a:r>
              <a:rPr lang="en-US" altLang="en-IN" sz="3200"/>
              <a:t> </a:t>
            </a:r>
            <a:r>
              <a:rPr lang="en-IN" altLang="en-IN" sz="3200"/>
              <a:t>में</a:t>
            </a:r>
            <a:r>
              <a:rPr lang="en-US" altLang="en-IN" sz="3200"/>
              <a:t> </a:t>
            </a:r>
            <a:r>
              <a:rPr lang="en-IN" altLang="en-IN" sz="3200"/>
              <a:t>महारत</a:t>
            </a:r>
            <a:r>
              <a:rPr lang="en-US" altLang="en-IN" sz="3200"/>
              <a:t> </a:t>
            </a:r>
            <a:r>
              <a:rPr lang="en-IN" altLang="en-IN" sz="3200"/>
              <a:t>हासिल</a:t>
            </a:r>
            <a:r>
              <a:rPr lang="en-US" altLang="en-IN" sz="3200"/>
              <a:t> </a:t>
            </a:r>
            <a:r>
              <a:rPr lang="en-IN" altLang="en-IN" sz="3200"/>
              <a:t>थी।</a:t>
            </a:r>
            <a:endParaRPr lang="en-IN" sz="3200"/>
          </a:p>
          <a:p>
            <a:r>
              <a:rPr lang="en-IN" altLang="en-IN" sz="3200"/>
              <a:t>उस्ताद</a:t>
            </a:r>
            <a:r>
              <a:rPr lang="en-US" altLang="en-IN" sz="3200"/>
              <a:t> </a:t>
            </a:r>
            <a:r>
              <a:rPr lang="en-IN" altLang="en-IN" sz="3200"/>
              <a:t>मंसूर</a:t>
            </a:r>
            <a:r>
              <a:rPr lang="en-US" altLang="en-IN" sz="3200"/>
              <a:t> </a:t>
            </a:r>
            <a:r>
              <a:rPr lang="en-IN" altLang="en-IN" sz="3200"/>
              <a:t>ने</a:t>
            </a:r>
            <a:r>
              <a:rPr lang="en-US" altLang="en-IN" sz="3200"/>
              <a:t> </a:t>
            </a:r>
            <a:r>
              <a:rPr lang="en-IN" altLang="en-IN" sz="3200"/>
              <a:t>दुर्लभ</a:t>
            </a:r>
            <a:r>
              <a:rPr lang="en-US" altLang="en-IN" sz="3200"/>
              <a:t> </a:t>
            </a:r>
            <a:r>
              <a:rPr lang="en-IN" altLang="en-IN" sz="3200"/>
              <a:t>पशुओं</a:t>
            </a:r>
            <a:r>
              <a:rPr lang="en-US" altLang="en-IN" sz="3200"/>
              <a:t>, </a:t>
            </a:r>
            <a:r>
              <a:rPr lang="en-IN" altLang="en-IN" sz="3200"/>
              <a:t>विरले</a:t>
            </a:r>
            <a:r>
              <a:rPr lang="en-US" altLang="en-IN" sz="3200"/>
              <a:t> </a:t>
            </a:r>
            <a:r>
              <a:rPr lang="en-IN" altLang="en-IN" sz="3200"/>
              <a:t>पक्षियों</a:t>
            </a:r>
            <a:r>
              <a:rPr lang="en-US" altLang="en-IN" sz="3200"/>
              <a:t> </a:t>
            </a:r>
            <a:r>
              <a:rPr lang="en-IN" altLang="en-IN" sz="3200"/>
              <a:t>और</a:t>
            </a:r>
            <a:r>
              <a:rPr lang="en-US" altLang="en-IN" sz="3200"/>
              <a:t> </a:t>
            </a:r>
            <a:r>
              <a:rPr lang="en-IN" altLang="en-IN" sz="3200"/>
              <a:t>अनोखे</a:t>
            </a:r>
            <a:r>
              <a:rPr lang="en-US" altLang="en-IN" sz="3200"/>
              <a:t> </a:t>
            </a:r>
            <a:r>
              <a:rPr lang="en-IN" altLang="en-IN" sz="3200"/>
              <a:t>पुष्पों</a:t>
            </a:r>
            <a:r>
              <a:rPr lang="en-US" altLang="en-IN" sz="3200"/>
              <a:t> </a:t>
            </a:r>
            <a:r>
              <a:rPr lang="en-IN" altLang="en-IN" sz="3200"/>
              <a:t>के</a:t>
            </a:r>
            <a:r>
              <a:rPr lang="en-US" altLang="en-IN" sz="3200"/>
              <a:t> </a:t>
            </a:r>
            <a:r>
              <a:rPr lang="en-IN" altLang="en-IN" sz="3200"/>
              <a:t>अनेक</a:t>
            </a:r>
            <a:r>
              <a:rPr lang="en-US" altLang="en-IN" sz="3200"/>
              <a:t> </a:t>
            </a:r>
            <a:r>
              <a:rPr lang="en-IN" altLang="en-IN" sz="3200"/>
              <a:t>चित्र</a:t>
            </a:r>
            <a:r>
              <a:rPr lang="en-US" altLang="en-IN" sz="3200"/>
              <a:t> </a:t>
            </a:r>
            <a:r>
              <a:rPr lang="en-IN" altLang="en-IN" sz="3200"/>
              <a:t>बनाये।</a:t>
            </a:r>
            <a:endParaRPr lang="en-IN" sz="3200"/>
          </a:p>
          <a:p>
            <a:r>
              <a:rPr lang="en-IN" altLang="en-IN" sz="3200"/>
              <a:t>उसकी</a:t>
            </a:r>
            <a:r>
              <a:rPr lang="en-US" altLang="en-IN" sz="3200"/>
              <a:t> </a:t>
            </a:r>
            <a:r>
              <a:rPr lang="en-IN" altLang="en-IN" sz="3200"/>
              <a:t>महत्वपूर्ण</a:t>
            </a:r>
            <a:r>
              <a:rPr lang="en-US" altLang="en-IN" sz="3200"/>
              <a:t> </a:t>
            </a:r>
            <a:r>
              <a:rPr lang="en-IN" altLang="en-IN" sz="3200"/>
              <a:t>कृतियों</a:t>
            </a:r>
            <a:r>
              <a:rPr lang="en-US" altLang="en-IN" sz="3200"/>
              <a:t> </a:t>
            </a:r>
            <a:r>
              <a:rPr lang="en-IN" altLang="en-IN" sz="3200"/>
              <a:t>में</a:t>
            </a:r>
            <a:r>
              <a:rPr lang="en-US" altLang="en-IN" sz="3200"/>
              <a:t> -'</a:t>
            </a:r>
            <a:r>
              <a:rPr lang="en-IN" altLang="en-IN" sz="3200"/>
              <a:t>साइबेरिया</a:t>
            </a:r>
            <a:r>
              <a:rPr lang="en-US" altLang="en-IN" sz="3200"/>
              <a:t> </a:t>
            </a:r>
            <a:r>
              <a:rPr lang="en-IN" altLang="en-IN" sz="3200"/>
              <a:t>का</a:t>
            </a:r>
            <a:r>
              <a:rPr lang="en-US" altLang="en-IN" sz="3200"/>
              <a:t> </a:t>
            </a:r>
            <a:r>
              <a:rPr lang="en-IN" altLang="en-IN" sz="3200"/>
              <a:t>एक</a:t>
            </a:r>
            <a:r>
              <a:rPr lang="en-US" altLang="en-IN" sz="3200"/>
              <a:t> </a:t>
            </a:r>
            <a:r>
              <a:rPr lang="en-IN" altLang="en-IN" sz="3200"/>
              <a:t>विरला</a:t>
            </a:r>
            <a:r>
              <a:rPr lang="en-US" altLang="en-IN" sz="3200"/>
              <a:t> </a:t>
            </a:r>
            <a:r>
              <a:rPr lang="en-IN" altLang="en-IN" sz="3200"/>
              <a:t>सारस</a:t>
            </a:r>
            <a:r>
              <a:rPr lang="en-US" altLang="en-IN" sz="3200"/>
              <a:t>' </a:t>
            </a:r>
            <a:r>
              <a:rPr lang="en-IN" altLang="en-IN" sz="3200"/>
              <a:t>तथा</a:t>
            </a:r>
            <a:r>
              <a:rPr lang="en-US" altLang="en-IN" sz="3200"/>
              <a:t> '</a:t>
            </a:r>
            <a:r>
              <a:rPr lang="en-IN" altLang="en-IN" sz="3200"/>
              <a:t>बंगाल</a:t>
            </a:r>
            <a:r>
              <a:rPr lang="en-US" altLang="en-IN" sz="3200"/>
              <a:t> </a:t>
            </a:r>
            <a:r>
              <a:rPr lang="en-IN" altLang="en-IN" sz="3200"/>
              <a:t>का</a:t>
            </a:r>
            <a:r>
              <a:rPr lang="en-US" altLang="en-IN" sz="3200"/>
              <a:t> </a:t>
            </a:r>
            <a:r>
              <a:rPr lang="en-IN" altLang="en-IN" sz="3200"/>
              <a:t>एक</a:t>
            </a:r>
            <a:r>
              <a:rPr lang="en-US" altLang="en-IN" sz="3200"/>
              <a:t> </a:t>
            </a:r>
            <a:r>
              <a:rPr lang="en-IN" altLang="en-IN" sz="3200"/>
              <a:t>अनोखा</a:t>
            </a:r>
            <a:r>
              <a:rPr lang="en-US" altLang="en-IN" sz="3200"/>
              <a:t> </a:t>
            </a:r>
            <a:r>
              <a:rPr lang="en-IN" altLang="en-IN" sz="3200"/>
              <a:t>पुष्प</a:t>
            </a:r>
            <a:r>
              <a:rPr lang="en-US" altLang="en-IN" sz="3200"/>
              <a:t>' </a:t>
            </a:r>
            <a:r>
              <a:rPr lang="en-IN" altLang="en-IN" sz="3200"/>
              <a:t>विशेष</a:t>
            </a:r>
            <a:r>
              <a:rPr lang="en-US" altLang="en-IN" sz="3200"/>
              <a:t> </a:t>
            </a:r>
            <a:r>
              <a:rPr lang="en-IN" altLang="en-IN" sz="3200"/>
              <a:t>रूप</a:t>
            </a:r>
            <a:r>
              <a:rPr lang="en-US" altLang="en-IN" sz="3200"/>
              <a:t> </a:t>
            </a:r>
            <a:r>
              <a:rPr lang="en-IN" altLang="en-IN" sz="3200"/>
              <a:t>से</a:t>
            </a:r>
            <a:r>
              <a:rPr lang="en-US" altLang="en-IN" sz="3200"/>
              <a:t> </a:t>
            </a:r>
            <a:r>
              <a:rPr lang="en-IN" altLang="en-IN" sz="3200"/>
              <a:t>उल्लेखनीय</a:t>
            </a:r>
            <a:r>
              <a:rPr lang="en-US" altLang="en-IN" sz="3200"/>
              <a:t> </a:t>
            </a:r>
            <a:r>
              <a:rPr lang="en-IN" altLang="en-IN" sz="3200"/>
              <a:t>है।</a:t>
            </a:r>
            <a:endParaRPr lang="en-IN"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p:txBody>
          <a:bodyPr>
            <a:noAutofit/>
          </a:bodyPr>
          <a:lstStyle/>
          <a:p>
            <a:r>
              <a:rPr lang="en-IN" sz="3100"/>
              <a:t>अबुल</a:t>
            </a:r>
            <a:r>
              <a:rPr lang="en-US" altLang="en-IN" sz="3100"/>
              <a:t> </a:t>
            </a:r>
            <a:r>
              <a:rPr lang="en-IN" altLang="en-IN" sz="3100"/>
              <a:t>हसन</a:t>
            </a:r>
            <a:r>
              <a:rPr lang="en-US" altLang="en-IN" sz="3100"/>
              <a:t> </a:t>
            </a:r>
            <a:r>
              <a:rPr lang="en-IN" altLang="en-IN" sz="3100"/>
              <a:t>की</a:t>
            </a:r>
            <a:r>
              <a:rPr lang="en-US" altLang="en-IN" sz="3100"/>
              <a:t> </a:t>
            </a:r>
            <a:r>
              <a:rPr lang="en-IN" altLang="en-IN" sz="3100"/>
              <a:t>सर्वाधिक</a:t>
            </a:r>
            <a:r>
              <a:rPr lang="en-US" altLang="en-IN" sz="3100"/>
              <a:t> </a:t>
            </a:r>
            <a:r>
              <a:rPr lang="en-IN" altLang="en-IN" sz="3100"/>
              <a:t>प्रमुख</a:t>
            </a:r>
            <a:r>
              <a:rPr lang="en-US" altLang="en-IN" sz="3100"/>
              <a:t> </a:t>
            </a:r>
            <a:r>
              <a:rPr lang="en-IN" altLang="en-IN" sz="3100"/>
              <a:t>विशेषता</a:t>
            </a:r>
            <a:r>
              <a:rPr lang="en-US" altLang="en-IN" sz="3100"/>
              <a:t> </a:t>
            </a:r>
            <a:r>
              <a:rPr lang="en-IN" altLang="en-IN" sz="3100"/>
              <a:t>थी</a:t>
            </a:r>
            <a:r>
              <a:rPr lang="en-US" altLang="en-IN" sz="3100"/>
              <a:t>- </a:t>
            </a:r>
            <a:r>
              <a:rPr lang="en-IN" altLang="en-IN" sz="3100"/>
              <a:t>उसकी</a:t>
            </a:r>
            <a:r>
              <a:rPr lang="en-US" altLang="en-IN" sz="3100"/>
              <a:t> </a:t>
            </a:r>
            <a:r>
              <a:rPr lang="en-IN" altLang="en-IN" sz="3100"/>
              <a:t>रंग</a:t>
            </a:r>
            <a:r>
              <a:rPr lang="en-US" altLang="en-IN" sz="3100"/>
              <a:t> </a:t>
            </a:r>
            <a:r>
              <a:rPr lang="en-IN" altLang="en-IN" sz="3100"/>
              <a:t>योजना</a:t>
            </a:r>
            <a:r>
              <a:rPr lang="en-US" altLang="en-IN" sz="3100"/>
              <a:t> </a:t>
            </a:r>
            <a:r>
              <a:rPr lang="en-IN" altLang="en-IN" sz="3100"/>
              <a:t>जो</a:t>
            </a:r>
            <a:r>
              <a:rPr lang="en-US" altLang="en-IN" sz="3100"/>
              <a:t> </a:t>
            </a:r>
            <a:r>
              <a:rPr lang="en-IN" altLang="en-IN" sz="3100"/>
              <a:t>अत्यंत</a:t>
            </a:r>
            <a:r>
              <a:rPr lang="en-US" altLang="en-IN" sz="3100"/>
              <a:t> </a:t>
            </a:r>
            <a:r>
              <a:rPr lang="en-IN" altLang="en-IN" sz="3100"/>
              <a:t>प्रभावशाली</a:t>
            </a:r>
            <a:r>
              <a:rPr lang="en-US" altLang="en-IN" sz="3100"/>
              <a:t>,</a:t>
            </a:r>
            <a:r>
              <a:rPr lang="en-IN" altLang="en-IN" sz="3100"/>
              <a:t>चिताकर्षक</a:t>
            </a:r>
            <a:r>
              <a:rPr lang="en-US" altLang="en-IN" sz="3100"/>
              <a:t> </a:t>
            </a:r>
            <a:r>
              <a:rPr lang="en-IN" altLang="en-IN" sz="3100"/>
              <a:t>एवं</a:t>
            </a:r>
            <a:r>
              <a:rPr lang="en-US" altLang="en-IN" sz="3100"/>
              <a:t> </a:t>
            </a:r>
            <a:r>
              <a:rPr lang="en-IN" altLang="en-IN" sz="3100"/>
              <a:t>चटकदार</a:t>
            </a:r>
            <a:r>
              <a:rPr lang="en-US" altLang="en-IN" sz="3100"/>
              <a:t> </a:t>
            </a:r>
            <a:r>
              <a:rPr lang="en-IN" altLang="en-IN" sz="3100"/>
              <a:t>होती</a:t>
            </a:r>
            <a:r>
              <a:rPr lang="en-US" altLang="en-IN" sz="3100"/>
              <a:t> </a:t>
            </a:r>
            <a:r>
              <a:rPr lang="en-IN" altLang="en-IN" sz="3100"/>
              <a:t>थी।</a:t>
            </a:r>
            <a:endParaRPr lang="en-IN" sz="3100"/>
          </a:p>
        </p:txBody>
      </p:sp>
      <p:sp>
        <p:nvSpPr>
          <p:cNvPr id="1048656" name="Content Placeholder 1048655"/>
          <p:cNvSpPr>
            <a:spLocks noGrp="1"/>
          </p:cNvSpPr>
          <p:nvPr>
            <p:ph idx="1"/>
          </p:nvPr>
        </p:nvSpPr>
        <p:spPr/>
        <p:txBody>
          <a:bodyPr>
            <a:normAutofit fontScale="93939" lnSpcReduction="20000"/>
          </a:bodyPr>
          <a:lstStyle/>
          <a:p>
            <a:r>
              <a:rPr lang="en-IN" sz="3300"/>
              <a:t>अबुल</a:t>
            </a:r>
            <a:r>
              <a:rPr lang="en-US" altLang="en-IN" sz="3300"/>
              <a:t> </a:t>
            </a:r>
            <a:r>
              <a:rPr lang="en-IN" altLang="en-IN" sz="3300"/>
              <a:t>हसन</a:t>
            </a:r>
            <a:r>
              <a:rPr lang="en-US" altLang="en-IN" sz="3300"/>
              <a:t> </a:t>
            </a:r>
            <a:r>
              <a:rPr lang="en-IN" altLang="en-IN" sz="3300"/>
              <a:t>ने</a:t>
            </a:r>
            <a:r>
              <a:rPr lang="en-US" altLang="en-IN" sz="3300"/>
              <a:t> '</a:t>
            </a:r>
            <a:r>
              <a:rPr lang="en-IN" altLang="en-IN" sz="3300"/>
              <a:t>तुजुके</a:t>
            </a:r>
            <a:r>
              <a:rPr lang="en-US" altLang="en-IN" sz="3300"/>
              <a:t>-</a:t>
            </a:r>
            <a:r>
              <a:rPr lang="en-IN" altLang="en-IN" sz="3300"/>
              <a:t>जहांगीरी</a:t>
            </a:r>
            <a:r>
              <a:rPr lang="en-US" altLang="en-IN" sz="3300"/>
              <a:t>' </a:t>
            </a:r>
            <a:r>
              <a:rPr lang="en-IN" altLang="en-IN" sz="3300"/>
              <a:t>के</a:t>
            </a:r>
            <a:r>
              <a:rPr lang="en-US" altLang="en-IN" sz="3300"/>
              <a:t> </a:t>
            </a:r>
            <a:r>
              <a:rPr lang="en-IN" altLang="en-IN" sz="3300"/>
              <a:t>मुख्य</a:t>
            </a:r>
            <a:r>
              <a:rPr lang="en-US" altLang="en-IN" sz="3300"/>
              <a:t> </a:t>
            </a:r>
            <a:r>
              <a:rPr lang="en-IN" altLang="en-IN" sz="3300"/>
              <a:t>पृष्ठ</a:t>
            </a:r>
            <a:r>
              <a:rPr lang="en-US" altLang="en-IN" sz="3300"/>
              <a:t> </a:t>
            </a:r>
            <a:r>
              <a:rPr lang="en-IN" altLang="en-IN" sz="3300"/>
              <a:t>के</a:t>
            </a:r>
            <a:r>
              <a:rPr lang="en-US" altLang="en-IN" sz="3300"/>
              <a:t> </a:t>
            </a:r>
            <a:r>
              <a:rPr lang="en-IN" altLang="en-IN" sz="3300"/>
              <a:t>लिए</a:t>
            </a:r>
            <a:r>
              <a:rPr lang="en-US" altLang="en-IN" sz="3300"/>
              <a:t> </a:t>
            </a:r>
            <a:r>
              <a:rPr lang="en-IN" altLang="en-IN" sz="3300"/>
              <a:t>चित्र</a:t>
            </a:r>
            <a:r>
              <a:rPr lang="en-US" altLang="en-IN" sz="3300"/>
              <a:t> </a:t>
            </a:r>
            <a:r>
              <a:rPr lang="en-IN" altLang="en-IN" sz="3300"/>
              <a:t>बनाया</a:t>
            </a:r>
            <a:r>
              <a:rPr lang="en-US" altLang="en-IN" sz="3300"/>
              <a:t> </a:t>
            </a:r>
            <a:r>
              <a:rPr lang="en-IN" altLang="en-IN" sz="3300"/>
              <a:t>था।</a:t>
            </a:r>
            <a:endParaRPr lang="en-IN" sz="3300"/>
          </a:p>
          <a:p>
            <a:r>
              <a:rPr lang="en-US" altLang="en-IN" sz="3300"/>
              <a:t> </a:t>
            </a:r>
            <a:r>
              <a:rPr lang="en-IN" altLang="en-IN" sz="4042" b="1" u="sng"/>
              <a:t>शाहजहाँ</a:t>
            </a:r>
            <a:r>
              <a:rPr lang="en-US" altLang="en-IN" sz="4042" b="1" u="sng"/>
              <a:t>-</a:t>
            </a:r>
            <a:endParaRPr lang="en-IN" sz="4042" u="sng"/>
          </a:p>
          <a:p>
            <a:r>
              <a:rPr lang="en-IN" altLang="en-IN" sz="3300" b="0"/>
              <a:t>शाहजहाँ</a:t>
            </a:r>
            <a:r>
              <a:rPr lang="en-US" altLang="en-IN" sz="3300" b="0"/>
              <a:t> </a:t>
            </a:r>
            <a:r>
              <a:rPr lang="en-IN" altLang="en-IN" sz="3300" b="0"/>
              <a:t>के</a:t>
            </a:r>
            <a:r>
              <a:rPr lang="en-US" altLang="en-IN" sz="3300" b="0"/>
              <a:t> </a:t>
            </a:r>
            <a:r>
              <a:rPr lang="en-IN" altLang="en-IN" sz="3300" b="0"/>
              <a:t>समय</a:t>
            </a:r>
            <a:r>
              <a:rPr lang="en-US" altLang="en-IN" sz="3300" b="0"/>
              <a:t> </a:t>
            </a:r>
            <a:r>
              <a:rPr lang="en-IN" altLang="en-IN" sz="3300" b="0"/>
              <a:t>आकृति</a:t>
            </a:r>
            <a:r>
              <a:rPr lang="en-US" altLang="en-IN" sz="3300" b="0"/>
              <a:t> </a:t>
            </a:r>
            <a:r>
              <a:rPr lang="en-IN" altLang="en-IN" sz="3300" b="0"/>
              <a:t>चित्रण</a:t>
            </a:r>
            <a:r>
              <a:rPr lang="en-US" altLang="en-IN" sz="3300" b="0"/>
              <a:t> </a:t>
            </a:r>
            <a:r>
              <a:rPr lang="en-IN" altLang="en-IN" sz="3300" b="0"/>
              <a:t>एवं</a:t>
            </a:r>
            <a:r>
              <a:rPr lang="en-US" altLang="en-IN" sz="3300" b="0"/>
              <a:t> </a:t>
            </a:r>
            <a:r>
              <a:rPr lang="en-IN" altLang="en-IN" sz="3300" b="0"/>
              <a:t>रंग</a:t>
            </a:r>
            <a:r>
              <a:rPr lang="en-US" altLang="en-IN" sz="3300" b="0"/>
              <a:t> </a:t>
            </a:r>
            <a:r>
              <a:rPr lang="en-IN" altLang="en-IN" sz="3300" b="0"/>
              <a:t>सामंजस्य</a:t>
            </a:r>
            <a:r>
              <a:rPr lang="en-US" altLang="en-IN" sz="3300" b="0"/>
              <a:t> </a:t>
            </a:r>
            <a:r>
              <a:rPr lang="en-IN" altLang="en-IN" sz="3300" b="0"/>
              <a:t>मे</a:t>
            </a:r>
            <a:r>
              <a:rPr lang="en-US" altLang="en-IN" sz="3300" b="0"/>
              <a:t> </a:t>
            </a:r>
            <a:r>
              <a:rPr lang="en-IN" altLang="en-IN" sz="3300" b="0"/>
              <a:t>कमी</a:t>
            </a:r>
            <a:r>
              <a:rPr lang="en-US" altLang="en-IN" sz="3300" b="0"/>
              <a:t> </a:t>
            </a:r>
            <a:r>
              <a:rPr lang="en-IN" altLang="en-IN" sz="3300" b="0"/>
              <a:t>आ</a:t>
            </a:r>
            <a:r>
              <a:rPr lang="en-US" altLang="en-IN" sz="3300" b="0"/>
              <a:t> </a:t>
            </a:r>
            <a:r>
              <a:rPr lang="en-IN" altLang="en-IN" sz="3300" b="0"/>
              <a:t>गई</a:t>
            </a:r>
            <a:r>
              <a:rPr lang="en-US" altLang="en-IN" sz="3300" b="0"/>
              <a:t> </a:t>
            </a:r>
            <a:r>
              <a:rPr lang="en-IN" altLang="en-IN" sz="3300" b="0"/>
              <a:t>थी।उसके</a:t>
            </a:r>
            <a:r>
              <a:rPr lang="en-US" altLang="en-IN" sz="3300" b="0"/>
              <a:t> </a:t>
            </a:r>
            <a:r>
              <a:rPr lang="en-IN" altLang="en-IN" sz="3300" b="0"/>
              <a:t>काल</a:t>
            </a:r>
            <a:r>
              <a:rPr lang="en-US" altLang="en-IN" sz="3300" b="0"/>
              <a:t> </a:t>
            </a:r>
            <a:r>
              <a:rPr lang="en-IN" altLang="en-IN" sz="3300" b="0"/>
              <a:t>में</a:t>
            </a:r>
            <a:r>
              <a:rPr lang="en-US" altLang="en-IN" sz="3300" b="0"/>
              <a:t> </a:t>
            </a:r>
            <a:r>
              <a:rPr lang="en-IN" altLang="en-IN" sz="3300" b="0"/>
              <a:t>बॉर्डर</a:t>
            </a:r>
            <a:r>
              <a:rPr lang="en-US" altLang="en-IN" sz="3300" b="0"/>
              <a:t> </a:t>
            </a:r>
            <a:r>
              <a:rPr lang="en-IN" altLang="en-IN" sz="3300" b="0"/>
              <a:t>एवं</a:t>
            </a:r>
            <a:r>
              <a:rPr lang="en-US" altLang="en-IN" sz="3300" b="0"/>
              <a:t> </a:t>
            </a:r>
            <a:r>
              <a:rPr lang="en-IN" altLang="en-IN" sz="3300" b="0"/>
              <a:t>रेखांकन</a:t>
            </a:r>
            <a:r>
              <a:rPr lang="en-US" altLang="en-IN" sz="3300" b="0"/>
              <a:t> </a:t>
            </a:r>
            <a:r>
              <a:rPr lang="en-IN" altLang="en-IN" sz="3300" b="0"/>
              <a:t>बनाने</a:t>
            </a:r>
            <a:r>
              <a:rPr lang="en-US" altLang="en-IN" sz="3300" b="0"/>
              <a:t> </a:t>
            </a:r>
            <a:r>
              <a:rPr lang="en-IN" altLang="en-IN" sz="3300" b="0"/>
              <a:t>में</a:t>
            </a:r>
            <a:r>
              <a:rPr lang="en-US" altLang="en-IN" sz="3300" b="0"/>
              <a:t> </a:t>
            </a:r>
            <a:r>
              <a:rPr lang="en-IN" altLang="en-IN" sz="3300" b="0"/>
              <a:t>उन्नति</a:t>
            </a:r>
            <a:r>
              <a:rPr lang="en-US" altLang="en-IN" sz="3300" b="0"/>
              <a:t> </a:t>
            </a:r>
            <a:r>
              <a:rPr lang="en-IN" altLang="en-IN" sz="3300" b="0"/>
              <a:t>हुई।</a:t>
            </a:r>
            <a:endParaRPr lang="en-IN" sz="3300"/>
          </a:p>
          <a:p>
            <a:r>
              <a:rPr lang="en-IN" altLang="en-IN" sz="3300" b="0"/>
              <a:t>शाहजहाँ</a:t>
            </a:r>
            <a:r>
              <a:rPr lang="en-US" altLang="en-IN" sz="3300" b="0"/>
              <a:t> </a:t>
            </a:r>
            <a:r>
              <a:rPr lang="en-IN" altLang="en-IN" sz="3300" b="0"/>
              <a:t>का</a:t>
            </a:r>
            <a:r>
              <a:rPr lang="en-US" altLang="en-IN" sz="3300" b="0"/>
              <a:t> </a:t>
            </a:r>
            <a:r>
              <a:rPr lang="en-IN" altLang="en-IN" sz="3300" b="0"/>
              <a:t>एक</a:t>
            </a:r>
            <a:r>
              <a:rPr lang="en-US" altLang="en-IN" sz="3300" b="0"/>
              <a:t> </a:t>
            </a:r>
            <a:r>
              <a:rPr lang="en-IN" altLang="en-IN" sz="3300" b="0"/>
              <a:t>विख्यात</a:t>
            </a:r>
            <a:r>
              <a:rPr lang="en-US" altLang="en-IN" sz="3300" b="0"/>
              <a:t> </a:t>
            </a:r>
            <a:r>
              <a:rPr lang="en-IN" altLang="en-IN" sz="3300" b="0"/>
              <a:t>चित्र</a:t>
            </a:r>
            <a:r>
              <a:rPr lang="en-US" altLang="en-IN" sz="3300" b="0"/>
              <a:t> </a:t>
            </a:r>
            <a:r>
              <a:rPr lang="en-IN" altLang="en-IN" sz="3300" b="0"/>
              <a:t>भारतीय</a:t>
            </a:r>
            <a:r>
              <a:rPr lang="en-US" altLang="en-IN" sz="3300" b="0"/>
              <a:t> </a:t>
            </a:r>
            <a:r>
              <a:rPr lang="en-IN" altLang="en-IN" sz="3300" b="0"/>
              <a:t>संग्रहालय</a:t>
            </a:r>
            <a:r>
              <a:rPr lang="en-US" altLang="en-IN" sz="3300" b="0"/>
              <a:t> </a:t>
            </a:r>
            <a:r>
              <a:rPr lang="en-IN" altLang="en-IN" sz="3300" b="0"/>
              <a:t>में</a:t>
            </a:r>
            <a:r>
              <a:rPr lang="en-US" altLang="en-IN" sz="3300" b="0"/>
              <a:t> </a:t>
            </a:r>
            <a:r>
              <a:rPr lang="en-IN" altLang="en-IN" sz="3300" b="0"/>
              <a:t>उपलब्ध</a:t>
            </a:r>
            <a:r>
              <a:rPr lang="en-US" altLang="en-IN" sz="3300" b="0"/>
              <a:t> </a:t>
            </a:r>
            <a:r>
              <a:rPr lang="en-IN" altLang="en-IN" sz="3300" b="0"/>
              <a:t>है</a:t>
            </a:r>
            <a:r>
              <a:rPr lang="en-US" altLang="en-IN" sz="3300" b="0"/>
              <a:t> </a:t>
            </a:r>
            <a:r>
              <a:rPr lang="en-IN" altLang="en-IN" sz="3300" b="0"/>
              <a:t>जिसमे</a:t>
            </a:r>
            <a:r>
              <a:rPr lang="en-US" altLang="en-IN" sz="3300" b="0"/>
              <a:t> </a:t>
            </a:r>
            <a:r>
              <a:rPr lang="en-IN" altLang="en-IN" sz="3300" b="0"/>
              <a:t>शाहजहाँ</a:t>
            </a:r>
            <a:r>
              <a:rPr lang="en-US" altLang="en-IN" sz="3300" b="0"/>
              <a:t> </a:t>
            </a:r>
            <a:r>
              <a:rPr lang="en-IN" altLang="en-IN" sz="3300" b="0"/>
              <a:t>को</a:t>
            </a:r>
            <a:r>
              <a:rPr lang="en-US" altLang="en-IN" sz="3300" b="0"/>
              <a:t> </a:t>
            </a:r>
            <a:r>
              <a:rPr lang="en-IN" altLang="en-IN" sz="3300" b="0"/>
              <a:t>सूफी</a:t>
            </a:r>
            <a:r>
              <a:rPr lang="en-US" altLang="en-IN" sz="3300" b="0"/>
              <a:t> </a:t>
            </a:r>
            <a:r>
              <a:rPr lang="en-IN" altLang="en-IN" sz="3300" b="0"/>
              <a:t>नृत्य</a:t>
            </a:r>
            <a:r>
              <a:rPr lang="en-US" altLang="en-IN" sz="3300" b="0"/>
              <a:t> </a:t>
            </a:r>
            <a:r>
              <a:rPr lang="en-IN" altLang="en-IN" sz="3300" b="0"/>
              <a:t>करते</a:t>
            </a:r>
            <a:r>
              <a:rPr lang="en-US" altLang="en-IN" sz="3300" b="0"/>
              <a:t> </a:t>
            </a:r>
            <a:r>
              <a:rPr lang="en-IN" altLang="en-IN" sz="3300" b="0"/>
              <a:t>हुए</a:t>
            </a:r>
            <a:r>
              <a:rPr lang="en-US" altLang="en-IN" sz="3300" b="0"/>
              <a:t> </a:t>
            </a:r>
            <a:r>
              <a:rPr lang="en-IN" altLang="en-IN" sz="3300" b="0"/>
              <a:t>दिखाया</a:t>
            </a:r>
            <a:r>
              <a:rPr lang="en-US" altLang="en-IN" sz="3300" b="0"/>
              <a:t> </a:t>
            </a:r>
            <a:r>
              <a:rPr lang="en-IN" altLang="en-IN" sz="3300" b="0"/>
              <a:t>गया</a:t>
            </a:r>
            <a:r>
              <a:rPr lang="en-US" altLang="en-IN" sz="3300" b="0"/>
              <a:t> </a:t>
            </a:r>
            <a:r>
              <a:rPr lang="en-IN" altLang="en-IN" sz="3300" b="0"/>
              <a:t>है।</a:t>
            </a:r>
            <a:r>
              <a:rPr lang="en-US" altLang="en-IN" sz="3300" b="0"/>
              <a:t> </a:t>
            </a:r>
            <a:endParaRPr lang="en-IN" sz="3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a:xfrm>
            <a:off x="836276" y="304873"/>
            <a:ext cx="7471449" cy="2281000"/>
          </a:xfrm>
        </p:spPr>
        <p:txBody>
          <a:bodyPr>
            <a:normAutofit/>
          </a:bodyPr>
          <a:lstStyle/>
          <a:p>
            <a:r>
              <a:rPr lang="en-IN" b="1" u="sng"/>
              <a:t>औरंगजेब</a:t>
            </a:r>
            <a:r>
              <a:rPr lang="en-US" altLang="en-IN" b="1" u="sng"/>
              <a:t>-</a:t>
            </a:r>
            <a:br>
              <a:rPr lang="en-US" altLang="en-IN" b="1" u="sng"/>
            </a:br>
            <a:r>
              <a:rPr lang="en-IN" altLang="en-IN" sz="3888" b="0" u="none"/>
              <a:t>औरंगजेब</a:t>
            </a:r>
            <a:r>
              <a:rPr lang="en-US" altLang="en-IN" sz="3888" b="0" u="none"/>
              <a:t> </a:t>
            </a:r>
            <a:r>
              <a:rPr lang="en-IN" altLang="en-IN" sz="3888" b="0" u="none"/>
              <a:t>ने</a:t>
            </a:r>
            <a:r>
              <a:rPr lang="en-US" altLang="en-IN" sz="3888" b="0" u="none"/>
              <a:t> </a:t>
            </a:r>
            <a:r>
              <a:rPr lang="en-IN" altLang="en-IN" sz="3888" b="0" u="none"/>
              <a:t>चित्रकला</a:t>
            </a:r>
            <a:r>
              <a:rPr lang="en-US" altLang="en-IN" sz="3888" b="0" u="none"/>
              <a:t> </a:t>
            </a:r>
            <a:r>
              <a:rPr lang="en-IN" altLang="en-IN" sz="3888" b="0" u="none"/>
              <a:t>को</a:t>
            </a:r>
            <a:r>
              <a:rPr lang="en-US" altLang="en-IN" sz="3888" b="0" u="none"/>
              <a:t> </a:t>
            </a:r>
            <a:r>
              <a:rPr lang="en-IN" altLang="en-IN" sz="3888" b="0" u="none"/>
              <a:t>इस्लाम</a:t>
            </a:r>
            <a:r>
              <a:rPr lang="en-US" altLang="en-IN" sz="3888" b="0" u="none"/>
              <a:t> </a:t>
            </a:r>
            <a:r>
              <a:rPr lang="en-IN" altLang="en-IN" sz="3888" b="0" u="none"/>
              <a:t>विरुद्ध</a:t>
            </a:r>
            <a:r>
              <a:rPr lang="en-US" altLang="en-IN" sz="3888" b="0" u="none"/>
              <a:t> </a:t>
            </a:r>
            <a:r>
              <a:rPr lang="en-IN" altLang="en-IN" sz="3888" b="0" u="none"/>
              <a:t>मानकर</a:t>
            </a:r>
            <a:r>
              <a:rPr lang="en-US" altLang="en-IN" sz="3888" b="0" u="none"/>
              <a:t> </a:t>
            </a:r>
            <a:r>
              <a:rPr lang="en-IN" altLang="en-IN" sz="3888" b="0" u="none"/>
              <a:t>बंद</a:t>
            </a:r>
            <a:r>
              <a:rPr lang="en-US" altLang="en-IN" sz="3888" b="0" u="none"/>
              <a:t> </a:t>
            </a:r>
            <a:r>
              <a:rPr lang="en-IN" altLang="en-IN" sz="3888" b="0" u="none"/>
              <a:t>करवा</a:t>
            </a:r>
            <a:r>
              <a:rPr lang="en-US" altLang="en-IN" sz="3888" b="0" u="none"/>
              <a:t> </a:t>
            </a:r>
            <a:r>
              <a:rPr lang="en-IN" altLang="en-IN" sz="3888" b="0" u="none"/>
              <a:t>दिया</a:t>
            </a:r>
            <a:r>
              <a:rPr lang="en-US" altLang="en-IN" sz="3888" b="0" u="none"/>
              <a:t> </a:t>
            </a:r>
            <a:r>
              <a:rPr lang="en-IN" altLang="en-IN" sz="3888" b="0" u="none"/>
              <a:t>था।</a:t>
            </a:r>
            <a:endParaRPr lang="en-IN" sz="3888" b="0" u="none"/>
          </a:p>
        </p:txBody>
      </p:sp>
      <p:sp>
        <p:nvSpPr>
          <p:cNvPr id="1048658" name="Content Placeholder 1048657"/>
          <p:cNvSpPr>
            <a:spLocks noGrp="1"/>
          </p:cNvSpPr>
          <p:nvPr>
            <p:ph idx="1"/>
          </p:nvPr>
        </p:nvSpPr>
        <p:spPr>
          <a:xfrm>
            <a:off x="628650" y="2729417"/>
            <a:ext cx="7886700" cy="3447545"/>
          </a:xfrm>
        </p:spPr>
        <p:txBody>
          <a:bodyPr>
            <a:normAutofit/>
          </a:bodyPr>
          <a:lstStyle/>
          <a:p>
            <a:r>
              <a:rPr lang="en-IN" sz="3200"/>
              <a:t>मनूची</a:t>
            </a:r>
            <a:r>
              <a:rPr lang="en-US" altLang="en-IN" sz="3200"/>
              <a:t> </a:t>
            </a:r>
            <a:r>
              <a:rPr lang="en-IN" altLang="en-IN" sz="3200"/>
              <a:t>ने</a:t>
            </a:r>
            <a:r>
              <a:rPr lang="en-US" altLang="en-IN" sz="3200"/>
              <a:t> </a:t>
            </a:r>
            <a:r>
              <a:rPr lang="en-IN" altLang="en-IN" sz="3200"/>
              <a:t>लिखा</a:t>
            </a:r>
            <a:r>
              <a:rPr lang="en-US" altLang="en-IN" sz="3200"/>
              <a:t> </a:t>
            </a:r>
            <a:r>
              <a:rPr lang="en-IN" altLang="en-IN" sz="3200"/>
              <a:t>है</a:t>
            </a:r>
            <a:r>
              <a:rPr lang="en-US" altLang="en-IN" sz="3200"/>
              <a:t> </a:t>
            </a:r>
            <a:r>
              <a:rPr lang="en-IN" altLang="en-IN" sz="3200"/>
              <a:t>कि</a:t>
            </a:r>
            <a:r>
              <a:rPr lang="en-US" altLang="en-IN" sz="3200"/>
              <a:t>- </a:t>
            </a:r>
            <a:r>
              <a:rPr lang="en-IN" altLang="en-IN" sz="3200"/>
              <a:t>औरंगजेब</a:t>
            </a:r>
            <a:r>
              <a:rPr lang="en-US" altLang="en-IN" sz="3200"/>
              <a:t> </a:t>
            </a:r>
            <a:r>
              <a:rPr lang="en-IN" altLang="en-IN" sz="3200"/>
              <a:t>की</a:t>
            </a:r>
            <a:r>
              <a:rPr lang="en-US" altLang="en-IN" sz="3200"/>
              <a:t> </a:t>
            </a:r>
            <a:r>
              <a:rPr lang="en-IN" altLang="en-IN" sz="3200"/>
              <a:t>आज्ञा</a:t>
            </a:r>
            <a:r>
              <a:rPr lang="en-US" altLang="en-IN" sz="3200"/>
              <a:t> </a:t>
            </a:r>
            <a:r>
              <a:rPr lang="en-IN" altLang="en-IN" sz="3200"/>
              <a:t>से</a:t>
            </a:r>
            <a:r>
              <a:rPr lang="en-US" altLang="en-IN" sz="3200"/>
              <a:t> </a:t>
            </a:r>
            <a:r>
              <a:rPr lang="en-IN" altLang="en-IN" sz="3200"/>
              <a:t>अकबर</a:t>
            </a:r>
            <a:r>
              <a:rPr lang="en-US" altLang="en-IN" sz="3200"/>
              <a:t> </a:t>
            </a:r>
            <a:r>
              <a:rPr lang="en-IN" altLang="en-IN" sz="3200"/>
              <a:t>के</a:t>
            </a:r>
            <a:r>
              <a:rPr lang="en-US" altLang="en-IN" sz="3200"/>
              <a:t> </a:t>
            </a:r>
            <a:r>
              <a:rPr lang="en-IN" altLang="en-IN" sz="3200"/>
              <a:t>मकबरे</a:t>
            </a:r>
            <a:r>
              <a:rPr lang="en-US" altLang="en-IN" sz="3200"/>
              <a:t> </a:t>
            </a:r>
            <a:r>
              <a:rPr lang="en-IN" altLang="en-IN" sz="3200"/>
              <a:t>वाले</a:t>
            </a:r>
            <a:r>
              <a:rPr lang="en-US" altLang="en-IN" sz="3200"/>
              <a:t> </a:t>
            </a:r>
            <a:r>
              <a:rPr lang="en-IN" altLang="en-IN" sz="3200"/>
              <a:t>चित्रों</a:t>
            </a:r>
            <a:r>
              <a:rPr lang="en-US" altLang="en-IN" sz="3200"/>
              <a:t> </a:t>
            </a:r>
            <a:r>
              <a:rPr lang="en-IN" altLang="en-IN" sz="3200"/>
              <a:t>को</a:t>
            </a:r>
            <a:r>
              <a:rPr lang="en-US" altLang="en-IN" sz="3200"/>
              <a:t> </a:t>
            </a:r>
            <a:r>
              <a:rPr lang="en-IN" altLang="en-IN" sz="3200"/>
              <a:t>चूने</a:t>
            </a:r>
            <a:r>
              <a:rPr lang="en-US" altLang="en-IN" sz="3200"/>
              <a:t> </a:t>
            </a:r>
            <a:r>
              <a:rPr lang="en-IN" altLang="en-IN" sz="3200"/>
              <a:t>से</a:t>
            </a:r>
            <a:r>
              <a:rPr lang="en-US" altLang="en-IN" sz="3200"/>
              <a:t> </a:t>
            </a:r>
            <a:r>
              <a:rPr lang="en-IN" altLang="en-IN" sz="3200"/>
              <a:t>पोत</a:t>
            </a:r>
            <a:r>
              <a:rPr lang="en-US" altLang="en-IN" sz="3200"/>
              <a:t> </a:t>
            </a:r>
            <a:r>
              <a:rPr lang="en-IN" altLang="en-IN" sz="3200"/>
              <a:t>दिया</a:t>
            </a:r>
            <a:r>
              <a:rPr lang="en-US" altLang="en-IN" sz="3200"/>
              <a:t> </a:t>
            </a:r>
            <a:r>
              <a:rPr lang="en-IN" altLang="en-IN" sz="3200"/>
              <a:t>गया</a:t>
            </a:r>
            <a:r>
              <a:rPr lang="en-US" altLang="en-IN" sz="3200"/>
              <a:t> </a:t>
            </a:r>
            <a:r>
              <a:rPr lang="en-IN" altLang="en-IN" sz="3200"/>
              <a:t>था।</a:t>
            </a:r>
            <a:endParaRPr lang="en-IN" sz="3200"/>
          </a:p>
          <a:p>
            <a:r>
              <a:rPr lang="en-IN" altLang="en-IN" sz="3200"/>
              <a:t>अकबर</a:t>
            </a:r>
            <a:r>
              <a:rPr lang="en-US" altLang="en-IN" sz="3200"/>
              <a:t> </a:t>
            </a:r>
            <a:r>
              <a:rPr lang="en-IN" altLang="en-IN" sz="3200"/>
              <a:t>के</a:t>
            </a:r>
            <a:r>
              <a:rPr lang="en-US" altLang="en-IN" sz="3200"/>
              <a:t> </a:t>
            </a:r>
            <a:r>
              <a:rPr lang="en-IN" altLang="en-IN" sz="3200"/>
              <a:t>काल</a:t>
            </a:r>
            <a:r>
              <a:rPr lang="en-US" altLang="en-IN" sz="3200"/>
              <a:t> </a:t>
            </a:r>
            <a:r>
              <a:rPr lang="en-IN" altLang="en-IN" sz="3200"/>
              <a:t>में</a:t>
            </a:r>
            <a:r>
              <a:rPr lang="en-US" altLang="en-IN" sz="3200"/>
              <a:t> </a:t>
            </a:r>
            <a:r>
              <a:rPr lang="en-IN" altLang="en-IN" sz="3200"/>
              <a:t>चित्रकला</a:t>
            </a:r>
            <a:r>
              <a:rPr lang="en-US" altLang="en-IN" sz="3200"/>
              <a:t> </a:t>
            </a:r>
            <a:r>
              <a:rPr lang="en-IN" altLang="en-IN" sz="3200"/>
              <a:t>की</a:t>
            </a:r>
            <a:r>
              <a:rPr lang="en-US" altLang="en-IN" sz="3200"/>
              <a:t> </a:t>
            </a:r>
            <a:r>
              <a:rPr lang="en-IN" altLang="en-IN" sz="3200"/>
              <a:t>सबसे</a:t>
            </a:r>
            <a:r>
              <a:rPr lang="en-US" altLang="en-IN" sz="3200"/>
              <a:t> </a:t>
            </a:r>
            <a:r>
              <a:rPr lang="en-IN" altLang="en-IN" sz="3200"/>
              <a:t>बड़ी</a:t>
            </a:r>
            <a:r>
              <a:rPr lang="en-US" altLang="en-IN" sz="3200"/>
              <a:t> </a:t>
            </a:r>
            <a:r>
              <a:rPr lang="en-IN" altLang="en-IN" sz="3200"/>
              <a:t>विशेषता</a:t>
            </a:r>
            <a:r>
              <a:rPr lang="en-US" altLang="en-IN" sz="3200"/>
              <a:t> -</a:t>
            </a:r>
            <a:r>
              <a:rPr lang="en-IN" altLang="en-IN" sz="3200"/>
              <a:t>ईरानी</a:t>
            </a:r>
            <a:r>
              <a:rPr lang="en-US" altLang="en-IN" sz="3200"/>
              <a:t> </a:t>
            </a:r>
            <a:r>
              <a:rPr lang="en-IN" altLang="en-IN" sz="3200"/>
              <a:t>शैली</a:t>
            </a:r>
            <a:r>
              <a:rPr lang="en-US" altLang="en-IN" sz="3200"/>
              <a:t> </a:t>
            </a:r>
            <a:r>
              <a:rPr lang="en-IN" altLang="en-IN" sz="3200"/>
              <a:t>के</a:t>
            </a:r>
            <a:r>
              <a:rPr lang="en-US" altLang="en-IN" sz="3200"/>
              <a:t> </a:t>
            </a:r>
            <a:r>
              <a:rPr lang="en-IN" altLang="en-IN" sz="3200"/>
              <a:t>सपाट</a:t>
            </a:r>
            <a:r>
              <a:rPr lang="en-US" altLang="en-IN" sz="3200"/>
              <a:t> </a:t>
            </a:r>
            <a:r>
              <a:rPr lang="en-IN" altLang="en-IN" sz="3200"/>
              <a:t>प्रभाव</a:t>
            </a:r>
            <a:r>
              <a:rPr lang="en-US" altLang="en-IN" sz="3200"/>
              <a:t> </a:t>
            </a:r>
            <a:r>
              <a:rPr lang="en-IN" altLang="en-IN" sz="3200"/>
              <a:t>के</a:t>
            </a:r>
            <a:r>
              <a:rPr lang="en-US" altLang="en-IN" sz="3200"/>
              <a:t> </a:t>
            </a:r>
            <a:r>
              <a:rPr lang="en-IN" altLang="en-IN" sz="3200"/>
              <a:t>स्थान</a:t>
            </a:r>
            <a:r>
              <a:rPr lang="en-US" altLang="en-IN" sz="3200"/>
              <a:t> </a:t>
            </a:r>
            <a:r>
              <a:rPr lang="en-IN" altLang="en-IN" sz="3200"/>
              <a:t>पर</a:t>
            </a:r>
            <a:r>
              <a:rPr lang="en-US" altLang="en-IN" sz="3200"/>
              <a:t> </a:t>
            </a:r>
            <a:r>
              <a:rPr lang="en-IN" altLang="en-IN" sz="3200"/>
              <a:t>भारतीय</a:t>
            </a:r>
            <a:r>
              <a:rPr lang="en-US" altLang="en-IN" sz="3200"/>
              <a:t> </a:t>
            </a:r>
            <a:r>
              <a:rPr lang="en-IN" altLang="en-IN" sz="3200"/>
              <a:t>वृताकार</a:t>
            </a:r>
            <a:r>
              <a:rPr lang="en-US" altLang="en-IN" sz="3200"/>
              <a:t> </a:t>
            </a:r>
            <a:r>
              <a:rPr lang="en-IN" altLang="en-IN" sz="3200"/>
              <a:t>शैली</a:t>
            </a:r>
            <a:r>
              <a:rPr lang="en-US" altLang="en-IN" sz="3200"/>
              <a:t> </a:t>
            </a:r>
            <a:r>
              <a:rPr lang="en-IN" altLang="en-IN" sz="3200"/>
              <a:t>का</a:t>
            </a:r>
            <a:r>
              <a:rPr lang="en-US" altLang="en-IN" sz="3200"/>
              <a:t> </a:t>
            </a:r>
            <a:r>
              <a:rPr lang="en-IN" altLang="en-IN" sz="3200"/>
              <a:t>प्रभाव</a:t>
            </a:r>
            <a:r>
              <a:rPr lang="en-US" altLang="en-IN" sz="3200"/>
              <a:t> </a:t>
            </a:r>
            <a:r>
              <a:rPr lang="en-IN" altLang="en-IN" sz="3200"/>
              <a:t>पड़ा</a:t>
            </a:r>
            <a:r>
              <a:rPr lang="en-US" altLang="en-IN" sz="3200"/>
              <a:t>,</a:t>
            </a:r>
            <a:r>
              <a:rPr lang="en-IN" altLang="en-IN" sz="3200"/>
              <a:t>जिससे</a:t>
            </a:r>
            <a:r>
              <a:rPr lang="en-US" altLang="en-IN" sz="3200"/>
              <a:t> </a:t>
            </a:r>
            <a:r>
              <a:rPr lang="en-IN" altLang="en-IN" sz="3200"/>
              <a:t>चित्रों</a:t>
            </a:r>
            <a:r>
              <a:rPr lang="en-US" altLang="en-IN" sz="3200"/>
              <a:t> </a:t>
            </a:r>
            <a:r>
              <a:rPr lang="en-IN" altLang="en-IN" sz="3200"/>
              <a:t>में</a:t>
            </a:r>
            <a:r>
              <a:rPr lang="en-US" altLang="en-IN" sz="3200"/>
              <a:t> </a:t>
            </a:r>
            <a:r>
              <a:rPr lang="en-IN" altLang="en-IN" sz="3200"/>
              <a:t>त्रिविमीय</a:t>
            </a:r>
            <a:r>
              <a:rPr lang="en-US" altLang="en-IN" sz="3200"/>
              <a:t> </a:t>
            </a:r>
            <a:r>
              <a:rPr lang="en-IN" altLang="en-IN" sz="3200"/>
              <a:t>प्रभाव</a:t>
            </a:r>
            <a:r>
              <a:rPr lang="en-US" altLang="en-IN" sz="3200"/>
              <a:t> </a:t>
            </a:r>
            <a:r>
              <a:rPr lang="en-IN" altLang="en-IN" sz="3200"/>
              <a:t>आ</a:t>
            </a:r>
            <a:r>
              <a:rPr lang="en-US" altLang="en-IN" sz="3200"/>
              <a:t> </a:t>
            </a:r>
            <a:r>
              <a:rPr lang="en-IN" altLang="en-IN" sz="3200"/>
              <a:t>गया।</a:t>
            </a:r>
            <a:endParaRPr lang="en-IN" sz="3200"/>
          </a:p>
          <a:p>
            <a:endParaRPr lang="en-IN"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048659"/>
          <p:cNvSpPr>
            <a:spLocks noGrp="1"/>
          </p:cNvSpPr>
          <p:nvPr>
            <p:ph type="title"/>
          </p:nvPr>
        </p:nvSpPr>
        <p:spPr>
          <a:xfrm>
            <a:off x="494556" y="529645"/>
            <a:ext cx="7886700" cy="6128580"/>
          </a:xfrm>
        </p:spPr>
        <p:txBody>
          <a:bodyPr>
            <a:noAutofit/>
          </a:bodyPr>
          <a:lstStyle/>
          <a:p>
            <a:r>
              <a:rPr lang="en-IN" altLang="en-IN" sz="3200"/>
              <a:t>मुग़लकालीन</a:t>
            </a:r>
            <a:r>
              <a:rPr lang="en-US" altLang="en-IN" sz="3200"/>
              <a:t> </a:t>
            </a:r>
            <a:r>
              <a:rPr lang="en-IN" altLang="en-IN" sz="3200"/>
              <a:t>चित्रकारों</a:t>
            </a:r>
            <a:r>
              <a:rPr lang="en-US" altLang="en-IN" sz="3200"/>
              <a:t> </a:t>
            </a:r>
            <a:r>
              <a:rPr lang="en-IN" altLang="en-IN" sz="3200"/>
              <a:t>ने</a:t>
            </a:r>
            <a:r>
              <a:rPr lang="en-US" altLang="en-IN" sz="3200"/>
              <a:t> </a:t>
            </a:r>
            <a:r>
              <a:rPr lang="en-IN" altLang="en-IN" sz="3200"/>
              <a:t>मुस्लिम</a:t>
            </a:r>
            <a:r>
              <a:rPr lang="en-US" altLang="en-IN" sz="3200"/>
              <a:t> </a:t>
            </a:r>
            <a:r>
              <a:rPr lang="en-IN" altLang="en-IN" sz="3200"/>
              <a:t>धार्मिक</a:t>
            </a:r>
            <a:r>
              <a:rPr lang="en-US" altLang="en-IN" sz="3200"/>
              <a:t> </a:t>
            </a:r>
            <a:r>
              <a:rPr lang="en-IN" altLang="en-IN" sz="3200"/>
              <a:t>गाथाओं</a:t>
            </a:r>
            <a:r>
              <a:rPr lang="en-US" altLang="en-IN" sz="3200"/>
              <a:t> </a:t>
            </a:r>
            <a:r>
              <a:rPr lang="en-IN" altLang="en-IN" sz="3200"/>
              <a:t>पर</a:t>
            </a:r>
            <a:r>
              <a:rPr lang="en-US" altLang="en-IN" sz="3200"/>
              <a:t> </a:t>
            </a:r>
            <a:r>
              <a:rPr lang="en-IN" altLang="en-IN" sz="3200"/>
              <a:t>चित्र</a:t>
            </a:r>
            <a:r>
              <a:rPr lang="en-US" altLang="en-IN" sz="3200"/>
              <a:t> </a:t>
            </a:r>
            <a:r>
              <a:rPr lang="en-IN" altLang="en-IN" sz="3200"/>
              <a:t>बनाने</a:t>
            </a:r>
            <a:r>
              <a:rPr lang="en-US" altLang="en-IN" sz="3200"/>
              <a:t> </a:t>
            </a:r>
            <a:r>
              <a:rPr lang="en-IN" altLang="en-IN" sz="3200"/>
              <a:t>में</a:t>
            </a:r>
            <a:r>
              <a:rPr lang="en-US" altLang="en-IN" sz="3200"/>
              <a:t> </a:t>
            </a:r>
            <a:r>
              <a:rPr lang="en-IN" altLang="en-IN" sz="3200"/>
              <a:t>संकोच</a:t>
            </a:r>
            <a:r>
              <a:rPr lang="en-US" altLang="en-IN" sz="3200"/>
              <a:t> </a:t>
            </a:r>
            <a:r>
              <a:rPr lang="en-IN" altLang="en-IN" sz="3200"/>
              <a:t>किया।परन्तु</a:t>
            </a:r>
            <a:r>
              <a:rPr lang="en-US" altLang="en-IN" sz="3200"/>
              <a:t> </a:t>
            </a:r>
            <a:r>
              <a:rPr lang="en-IN" altLang="en-IN" sz="3200"/>
              <a:t>हिन्दू</a:t>
            </a:r>
            <a:r>
              <a:rPr lang="en-US" altLang="en-IN" sz="3200"/>
              <a:t> </a:t>
            </a:r>
            <a:r>
              <a:rPr lang="en-IN" altLang="en-IN" sz="3200"/>
              <a:t>पौराणिक</a:t>
            </a:r>
            <a:r>
              <a:rPr lang="en-US" altLang="en-IN" sz="3200"/>
              <a:t> </a:t>
            </a:r>
            <a:r>
              <a:rPr lang="en-IN" altLang="en-IN" sz="3200"/>
              <a:t>कथाओं</a:t>
            </a:r>
            <a:r>
              <a:rPr lang="en-US" altLang="en-IN" sz="3200"/>
              <a:t> </a:t>
            </a:r>
            <a:r>
              <a:rPr lang="en-IN" altLang="en-IN" sz="3200"/>
              <a:t>एवं</a:t>
            </a:r>
            <a:r>
              <a:rPr lang="en-US" altLang="en-IN" sz="3200"/>
              <a:t> </a:t>
            </a:r>
            <a:r>
              <a:rPr lang="en-IN" altLang="en-IN" sz="3200"/>
              <a:t>ईसाई</a:t>
            </a:r>
            <a:r>
              <a:rPr lang="en-US" altLang="en-IN" sz="3200"/>
              <a:t> </a:t>
            </a:r>
            <a:r>
              <a:rPr lang="en-IN" altLang="en-IN" sz="3200"/>
              <a:t>धर्म</a:t>
            </a:r>
            <a:r>
              <a:rPr lang="en-US" altLang="en-IN" sz="3200"/>
              <a:t> </a:t>
            </a:r>
            <a:r>
              <a:rPr lang="en-IN" altLang="en-IN" sz="3200"/>
              <a:t>की</a:t>
            </a:r>
            <a:r>
              <a:rPr lang="en-US" altLang="en-IN" sz="3200"/>
              <a:t> </a:t>
            </a:r>
            <a:r>
              <a:rPr lang="en-IN" altLang="en-IN" sz="3200"/>
              <a:t>कहानियो</a:t>
            </a:r>
            <a:r>
              <a:rPr lang="en-US" altLang="en-IN" sz="3200"/>
              <a:t> </a:t>
            </a:r>
            <a:r>
              <a:rPr lang="en-IN" altLang="en-IN" sz="3200"/>
              <a:t>से</a:t>
            </a:r>
            <a:r>
              <a:rPr lang="en-US" altLang="en-IN" sz="3200"/>
              <a:t> </a:t>
            </a:r>
            <a:r>
              <a:rPr lang="en-IN" altLang="en-IN" sz="3200"/>
              <a:t>सम्बंधित</a:t>
            </a:r>
            <a:r>
              <a:rPr lang="en-US" altLang="en-IN" sz="3200"/>
              <a:t> </a:t>
            </a:r>
            <a:r>
              <a:rPr lang="en-IN" altLang="en-IN" sz="3200"/>
              <a:t>विषयों</a:t>
            </a:r>
            <a:r>
              <a:rPr lang="en-US" altLang="en-IN" sz="3200"/>
              <a:t> </a:t>
            </a:r>
            <a:r>
              <a:rPr lang="en-IN" altLang="en-IN" sz="3200"/>
              <a:t>पर</a:t>
            </a:r>
            <a:r>
              <a:rPr lang="en-US" altLang="en-IN" sz="3200"/>
              <a:t> </a:t>
            </a:r>
            <a:r>
              <a:rPr lang="en-IN" altLang="en-IN" sz="3200"/>
              <a:t>चित्र</a:t>
            </a:r>
            <a:r>
              <a:rPr lang="en-US" altLang="en-IN" sz="3200"/>
              <a:t> </a:t>
            </a:r>
            <a:r>
              <a:rPr lang="en-IN" altLang="en-IN" sz="3200"/>
              <a:t>बनाया</a:t>
            </a:r>
            <a:r>
              <a:rPr lang="en-US" altLang="en-IN" sz="3200"/>
              <a:t> </a:t>
            </a:r>
            <a:r>
              <a:rPr lang="en-IN" altLang="en-IN" sz="3200"/>
              <a:t>गया।</a:t>
            </a:r>
            <a:r>
              <a:rPr lang="en-US" altLang="en-IN" sz="3200"/>
              <a:t/>
            </a:r>
            <a:br>
              <a:rPr lang="en-US" altLang="en-IN" sz="3200"/>
            </a:br>
            <a:r>
              <a:rPr lang="en-US" altLang="en-IN" sz="3200"/>
              <a:t/>
            </a:r>
            <a:br>
              <a:rPr lang="en-US" altLang="en-IN" sz="3200"/>
            </a:br>
            <a:r>
              <a:rPr lang="en-IN" sz="3200"/>
              <a:t>जहांगीर</a:t>
            </a:r>
            <a:r>
              <a:rPr lang="en-US" altLang="en-IN" sz="3200"/>
              <a:t> </a:t>
            </a:r>
            <a:r>
              <a:rPr lang="en-IN" altLang="en-IN" sz="3200"/>
              <a:t>ने</a:t>
            </a:r>
            <a:r>
              <a:rPr lang="en-US" altLang="en-IN" sz="3200"/>
              <a:t> </a:t>
            </a:r>
            <a:r>
              <a:rPr lang="en-IN" altLang="en-IN" sz="3200"/>
              <a:t>अपनी</a:t>
            </a:r>
            <a:r>
              <a:rPr lang="en-US" altLang="en-IN" sz="3200"/>
              <a:t> </a:t>
            </a:r>
            <a:r>
              <a:rPr lang="en-IN" altLang="en-IN" sz="3200"/>
              <a:t>आत्मकथा</a:t>
            </a:r>
            <a:r>
              <a:rPr lang="en-US" altLang="en-IN" sz="3200"/>
              <a:t> </a:t>
            </a:r>
            <a:r>
              <a:rPr lang="en-IN" altLang="en-IN" sz="3200"/>
              <a:t>तुजुके</a:t>
            </a:r>
            <a:r>
              <a:rPr lang="en-US" altLang="en-IN" sz="3200"/>
              <a:t>-</a:t>
            </a:r>
            <a:r>
              <a:rPr lang="en-IN" altLang="en-IN" sz="3200"/>
              <a:t>जहांगीरी</a:t>
            </a:r>
            <a:r>
              <a:rPr lang="en-US" altLang="en-IN" sz="3200"/>
              <a:t> </a:t>
            </a:r>
            <a:r>
              <a:rPr lang="en-IN" altLang="en-IN" sz="3200"/>
              <a:t>में</a:t>
            </a:r>
            <a:r>
              <a:rPr lang="en-US" altLang="en-IN" sz="3200"/>
              <a:t> </a:t>
            </a:r>
            <a:r>
              <a:rPr lang="en-IN" altLang="en-IN" sz="3200"/>
              <a:t>लिखा</a:t>
            </a:r>
            <a:r>
              <a:rPr lang="en-US" altLang="en-IN" sz="3200"/>
              <a:t> </a:t>
            </a:r>
            <a:r>
              <a:rPr lang="en-IN" altLang="en-IN" sz="3200"/>
              <a:t>है</a:t>
            </a:r>
            <a:r>
              <a:rPr lang="en-US" altLang="en-IN" sz="3200"/>
              <a:t> </a:t>
            </a:r>
            <a:r>
              <a:rPr lang="en-IN" altLang="en-IN" sz="3200"/>
              <a:t>कि</a:t>
            </a:r>
            <a:r>
              <a:rPr lang="en-US" altLang="en-IN" sz="3200"/>
              <a:t>-</a:t>
            </a:r>
            <a:r>
              <a:rPr lang="en-IN" altLang="en-IN" sz="3200"/>
              <a:t>कोई</a:t>
            </a:r>
            <a:r>
              <a:rPr lang="en-US" altLang="en-IN" sz="3200"/>
              <a:t> </a:t>
            </a:r>
            <a:r>
              <a:rPr lang="en-IN" altLang="en-IN" sz="3200"/>
              <a:t>भी</a:t>
            </a:r>
            <a:r>
              <a:rPr lang="en-US" altLang="en-IN" sz="3200"/>
              <a:t> </a:t>
            </a:r>
            <a:r>
              <a:rPr lang="en-IN" altLang="en-IN" sz="3200"/>
              <a:t>चित्र</a:t>
            </a:r>
            <a:r>
              <a:rPr lang="en-US" altLang="en-IN" sz="3200"/>
              <a:t> </a:t>
            </a:r>
            <a:r>
              <a:rPr lang="en-IN" altLang="en-IN" sz="3200"/>
              <a:t>चाहे</a:t>
            </a:r>
            <a:r>
              <a:rPr lang="en-US" altLang="en-IN" sz="3200"/>
              <a:t> </a:t>
            </a:r>
            <a:r>
              <a:rPr lang="en-IN" altLang="en-IN" sz="3200"/>
              <a:t>वो</a:t>
            </a:r>
            <a:r>
              <a:rPr lang="en-US" altLang="en-IN" sz="3200"/>
              <a:t> </a:t>
            </a:r>
            <a:r>
              <a:rPr lang="en-IN" altLang="en-IN" sz="3200"/>
              <a:t>किसी</a:t>
            </a:r>
            <a:r>
              <a:rPr lang="en-US" altLang="en-IN" sz="3200"/>
              <a:t> </a:t>
            </a:r>
            <a:r>
              <a:rPr lang="en-IN" altLang="en-IN" sz="3200"/>
              <a:t>मृतक</a:t>
            </a:r>
            <a:r>
              <a:rPr lang="en-US" altLang="en-IN" sz="3200"/>
              <a:t> </a:t>
            </a:r>
            <a:r>
              <a:rPr lang="en-IN" altLang="en-IN" sz="3200"/>
              <a:t>व्यक्ति</a:t>
            </a:r>
            <a:r>
              <a:rPr lang="en-US" altLang="en-IN" sz="3200"/>
              <a:t> </a:t>
            </a:r>
            <a:r>
              <a:rPr lang="en-IN" altLang="en-IN" sz="3200"/>
              <a:t>द्वारा</a:t>
            </a:r>
            <a:r>
              <a:rPr lang="en-US" altLang="en-IN" sz="3200"/>
              <a:t> </a:t>
            </a:r>
            <a:r>
              <a:rPr lang="en-IN" altLang="en-IN" sz="3200"/>
              <a:t>बनाया</a:t>
            </a:r>
            <a:r>
              <a:rPr lang="en-US" altLang="en-IN" sz="3200"/>
              <a:t> </a:t>
            </a:r>
            <a:r>
              <a:rPr lang="en-IN" altLang="en-IN" sz="3200"/>
              <a:t>गया</a:t>
            </a:r>
            <a:r>
              <a:rPr lang="en-US" altLang="en-IN" sz="3200"/>
              <a:t> </a:t>
            </a:r>
            <a:r>
              <a:rPr lang="en-IN" altLang="en-IN" sz="3200"/>
              <a:t>हो</a:t>
            </a:r>
            <a:r>
              <a:rPr lang="en-US" altLang="en-IN" sz="3200"/>
              <a:t> </a:t>
            </a:r>
            <a:r>
              <a:rPr lang="en-IN" altLang="en-IN" sz="3200"/>
              <a:t>या</a:t>
            </a:r>
            <a:r>
              <a:rPr lang="en-US" altLang="en-IN" sz="3200"/>
              <a:t> </a:t>
            </a:r>
            <a:r>
              <a:rPr lang="en-IN" altLang="en-IN" sz="3200"/>
              <a:t>फिर</a:t>
            </a:r>
            <a:r>
              <a:rPr lang="en-US" altLang="en-IN" sz="3200"/>
              <a:t> </a:t>
            </a:r>
            <a:r>
              <a:rPr lang="en-IN" altLang="en-IN" sz="3200"/>
              <a:t>जीवित</a:t>
            </a:r>
            <a:r>
              <a:rPr lang="en-US" altLang="en-IN" sz="3200"/>
              <a:t> </a:t>
            </a:r>
            <a:r>
              <a:rPr lang="en-IN" altLang="en-IN" sz="3200"/>
              <a:t>व्यक्ति</a:t>
            </a:r>
            <a:r>
              <a:rPr lang="en-US" altLang="en-IN" sz="3200"/>
              <a:t> </a:t>
            </a:r>
            <a:r>
              <a:rPr lang="en-IN" altLang="en-IN" sz="3200"/>
              <a:t>द्वारा</a:t>
            </a:r>
            <a:r>
              <a:rPr lang="en-US" altLang="en-IN" sz="3200"/>
              <a:t>, </a:t>
            </a:r>
            <a:r>
              <a:rPr lang="en-IN" altLang="en-IN" sz="3200"/>
              <a:t>मैं</a:t>
            </a:r>
            <a:r>
              <a:rPr lang="en-US" altLang="en-IN" sz="3200"/>
              <a:t>  </a:t>
            </a:r>
            <a:r>
              <a:rPr lang="en-IN" altLang="en-IN" sz="3200"/>
              <a:t>देखते</a:t>
            </a:r>
            <a:r>
              <a:rPr lang="en-US" altLang="en-IN" sz="3200"/>
              <a:t> </a:t>
            </a:r>
            <a:r>
              <a:rPr lang="en-IN" altLang="en-IN" sz="3200"/>
              <a:t>ही</a:t>
            </a:r>
            <a:r>
              <a:rPr lang="en-US" altLang="en-IN" sz="3200"/>
              <a:t> </a:t>
            </a:r>
            <a:r>
              <a:rPr lang="en-IN" altLang="en-IN" sz="3200"/>
              <a:t>तुरंत</a:t>
            </a:r>
            <a:r>
              <a:rPr lang="en-US" altLang="en-IN" sz="3200"/>
              <a:t> </a:t>
            </a:r>
            <a:r>
              <a:rPr lang="en-IN" altLang="en-IN" sz="3200"/>
              <a:t>बता</a:t>
            </a:r>
            <a:r>
              <a:rPr lang="en-US" altLang="en-IN" sz="3200"/>
              <a:t> </a:t>
            </a:r>
            <a:r>
              <a:rPr lang="en-IN" altLang="en-IN" sz="3200"/>
              <a:t>सकता</a:t>
            </a:r>
            <a:r>
              <a:rPr lang="en-US" altLang="en-IN" sz="3200"/>
              <a:t> </a:t>
            </a:r>
            <a:r>
              <a:rPr lang="en-IN" altLang="en-IN" sz="3200"/>
              <a:t>हूँ</a:t>
            </a:r>
            <a:r>
              <a:rPr lang="en-US" altLang="en-IN" sz="3200"/>
              <a:t> </a:t>
            </a:r>
            <a:r>
              <a:rPr lang="en-IN" altLang="en-IN" sz="3200"/>
              <a:t>कि</a:t>
            </a:r>
            <a:r>
              <a:rPr lang="en-US" altLang="en-IN" sz="3200"/>
              <a:t> </a:t>
            </a:r>
            <a:r>
              <a:rPr lang="en-IN" altLang="en-IN" sz="3200"/>
              <a:t>यह</a:t>
            </a:r>
            <a:r>
              <a:rPr lang="en-US" altLang="en-IN" sz="3200"/>
              <a:t> </a:t>
            </a:r>
            <a:r>
              <a:rPr lang="en-IN" altLang="en-IN" sz="3200"/>
              <a:t>किस</a:t>
            </a:r>
            <a:r>
              <a:rPr lang="en-US" altLang="en-IN" sz="3200"/>
              <a:t> </a:t>
            </a:r>
            <a:r>
              <a:rPr lang="en-IN" altLang="en-IN" sz="3200"/>
              <a:t>चित्रकार</a:t>
            </a:r>
            <a:r>
              <a:rPr lang="en-US" altLang="en-IN" sz="3200"/>
              <a:t> </a:t>
            </a:r>
            <a:r>
              <a:rPr lang="en-IN" altLang="en-IN" sz="3200"/>
              <a:t>की</a:t>
            </a:r>
            <a:r>
              <a:rPr lang="en-US" altLang="en-IN" sz="3200"/>
              <a:t> </a:t>
            </a:r>
            <a:r>
              <a:rPr lang="en-IN" altLang="en-IN" sz="3200"/>
              <a:t>कृति</a:t>
            </a:r>
            <a:r>
              <a:rPr lang="en-US" altLang="en-IN" sz="3200"/>
              <a:t> </a:t>
            </a:r>
            <a:r>
              <a:rPr lang="en-IN" altLang="en-IN" sz="3200"/>
              <a:t>है।</a:t>
            </a:r>
            <a:r>
              <a:rPr lang="en-US" altLang="en-IN" sz="3200"/>
              <a:t> </a:t>
            </a:r>
            <a:r>
              <a:rPr lang="en-IN" altLang="en-IN" sz="3200"/>
              <a:t>यदि</a:t>
            </a:r>
            <a:r>
              <a:rPr lang="en-US" altLang="en-IN" sz="3200"/>
              <a:t> </a:t>
            </a:r>
            <a:r>
              <a:rPr lang="en-IN" altLang="en-IN" sz="3200"/>
              <a:t>कोई</a:t>
            </a:r>
            <a:r>
              <a:rPr lang="en-US" altLang="en-IN" sz="3200"/>
              <a:t> </a:t>
            </a:r>
            <a:r>
              <a:rPr lang="en-IN" altLang="en-IN" sz="3200"/>
              <a:t>सामूहिक</a:t>
            </a:r>
            <a:r>
              <a:rPr lang="en-US" altLang="en-IN" sz="3200"/>
              <a:t> </a:t>
            </a:r>
            <a:r>
              <a:rPr lang="en-IN" altLang="en-IN" sz="3200"/>
              <a:t>चित्र</a:t>
            </a:r>
            <a:r>
              <a:rPr lang="en-US" altLang="en-IN" sz="3200"/>
              <a:t> </a:t>
            </a:r>
            <a:r>
              <a:rPr lang="en-IN" altLang="en-IN" sz="3200"/>
              <a:t>है</a:t>
            </a:r>
            <a:r>
              <a:rPr lang="en-US" altLang="en-IN" sz="3200"/>
              <a:t> </a:t>
            </a:r>
            <a:r>
              <a:rPr lang="en-IN" altLang="en-IN" sz="3200"/>
              <a:t>तो</a:t>
            </a:r>
            <a:r>
              <a:rPr lang="en-US" altLang="en-IN" sz="3200"/>
              <a:t> </a:t>
            </a:r>
            <a:r>
              <a:rPr lang="en-IN" altLang="en-IN" sz="3200"/>
              <a:t>मैं</a:t>
            </a:r>
            <a:r>
              <a:rPr lang="en-US" altLang="en-IN" sz="3200"/>
              <a:t> </a:t>
            </a:r>
            <a:r>
              <a:rPr lang="en-IN" altLang="en-IN" sz="3200"/>
              <a:t>उनके</a:t>
            </a:r>
            <a:r>
              <a:rPr lang="en-US" altLang="en-IN" sz="3200"/>
              <a:t> </a:t>
            </a:r>
            <a:r>
              <a:rPr lang="en-IN" altLang="en-IN" sz="3200"/>
              <a:t>चेहरे</a:t>
            </a:r>
            <a:r>
              <a:rPr lang="en-US" altLang="en-IN" sz="3200"/>
              <a:t> </a:t>
            </a:r>
            <a:r>
              <a:rPr lang="en-IN" altLang="en-IN" sz="3200"/>
              <a:t>पृथक</a:t>
            </a:r>
            <a:r>
              <a:rPr lang="en-US" altLang="en-IN" sz="3200"/>
              <a:t> </a:t>
            </a:r>
            <a:r>
              <a:rPr lang="en-IN" altLang="en-IN" sz="3200"/>
              <a:t>पृथक</a:t>
            </a:r>
            <a:r>
              <a:rPr lang="en-US" altLang="en-IN" sz="3200"/>
              <a:t> </a:t>
            </a:r>
            <a:r>
              <a:rPr lang="en-IN" altLang="en-IN" sz="3200"/>
              <a:t>कर</a:t>
            </a:r>
            <a:r>
              <a:rPr lang="en-US" altLang="en-IN" sz="3200"/>
              <a:t> </a:t>
            </a:r>
            <a:r>
              <a:rPr lang="en-IN" altLang="en-IN" sz="3200"/>
              <a:t>यह</a:t>
            </a:r>
            <a:r>
              <a:rPr lang="en-US" altLang="en-IN" sz="3200"/>
              <a:t> </a:t>
            </a:r>
            <a:r>
              <a:rPr lang="en-IN" altLang="en-IN" sz="3200"/>
              <a:t>बता</a:t>
            </a:r>
            <a:r>
              <a:rPr lang="en-US" altLang="en-IN" sz="3200"/>
              <a:t> </a:t>
            </a:r>
            <a:r>
              <a:rPr lang="en-IN" altLang="en-IN" sz="3200"/>
              <a:t>सकता</a:t>
            </a:r>
            <a:r>
              <a:rPr lang="en-US" altLang="en-IN" sz="3200"/>
              <a:t> </a:t>
            </a:r>
            <a:r>
              <a:rPr lang="en-IN" altLang="en-IN" sz="3200"/>
              <a:t>हूँ</a:t>
            </a:r>
            <a:r>
              <a:rPr lang="en-US" altLang="en-IN" sz="3200"/>
              <a:t> </a:t>
            </a:r>
            <a:r>
              <a:rPr lang="en-IN" altLang="en-IN" sz="3200"/>
              <a:t>कि</a:t>
            </a:r>
            <a:r>
              <a:rPr lang="en-US" altLang="en-IN" sz="3200"/>
              <a:t> </a:t>
            </a:r>
            <a:r>
              <a:rPr lang="en-IN" altLang="en-IN" sz="3200"/>
              <a:t>प्रत्येक</a:t>
            </a:r>
            <a:r>
              <a:rPr lang="en-US" altLang="en-IN" sz="3200"/>
              <a:t> </a:t>
            </a:r>
            <a:r>
              <a:rPr lang="en-IN" altLang="en-IN" sz="3200"/>
              <a:t>अंग</a:t>
            </a:r>
            <a:r>
              <a:rPr lang="en-US" altLang="en-IN" sz="3200"/>
              <a:t> </a:t>
            </a:r>
            <a:r>
              <a:rPr lang="en-IN" altLang="en-IN" sz="3200"/>
              <a:t>किस</a:t>
            </a:r>
            <a:r>
              <a:rPr lang="en-US" altLang="en-IN" sz="3200"/>
              <a:t> </a:t>
            </a:r>
            <a:r>
              <a:rPr lang="en-IN" altLang="en-IN" sz="3200"/>
              <a:t>चित्रकार</a:t>
            </a:r>
            <a:r>
              <a:rPr lang="en-US" altLang="en-IN" sz="3200"/>
              <a:t> </a:t>
            </a:r>
            <a:r>
              <a:rPr lang="en-IN" altLang="en-IN" sz="3200"/>
              <a:t>ने</a:t>
            </a:r>
            <a:r>
              <a:rPr lang="en-US" altLang="en-IN" sz="3200"/>
              <a:t> </a:t>
            </a:r>
            <a:r>
              <a:rPr lang="en-IN" altLang="en-IN" sz="3200"/>
              <a:t>बनाया</a:t>
            </a:r>
            <a:r>
              <a:rPr lang="en-US" altLang="en-IN" sz="3200"/>
              <a:t> </a:t>
            </a:r>
            <a:r>
              <a:rPr lang="en-IN" altLang="en-IN" sz="3200"/>
              <a:t>है।</a:t>
            </a:r>
            <a:r>
              <a:rPr lang="en-US" altLang="en-IN" sz="3200"/>
              <a:t/>
            </a:r>
            <a:br>
              <a:rPr lang="en-US" altLang="en-IN" sz="3200"/>
            </a:br>
            <a:endParaRPr lang="en-IN" sz="3200"/>
          </a:p>
        </p:txBody>
      </p:sp>
      <p:sp>
        <p:nvSpPr>
          <p:cNvPr id="1048661" name="Content Placeholder 1048660"/>
          <p:cNvSpPr>
            <a:spLocks noGrp="1"/>
          </p:cNvSpPr>
          <p:nvPr>
            <p:ph idx="1"/>
          </p:nvPr>
        </p:nvSpPr>
        <p:spPr>
          <a:xfrm>
            <a:off x="494556" y="5458010"/>
            <a:ext cx="7886700" cy="1200216"/>
          </a:xfrm>
        </p:spPr>
        <p:txBody>
          <a:bodyPr/>
          <a:lstStyle/>
          <a:p>
            <a:pPr marL="0" indent="0">
              <a:buNone/>
            </a:pPr>
            <a:endParaRPr lang="en-IN" sz="3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048661"/>
          <p:cNvSpPr>
            <a:spLocks noGrp="1"/>
          </p:cNvSpPr>
          <p:nvPr>
            <p:ph type="title"/>
          </p:nvPr>
        </p:nvSpPr>
        <p:spPr>
          <a:xfrm>
            <a:off x="628650" y="365126"/>
            <a:ext cx="7886700" cy="2797455"/>
          </a:xfrm>
        </p:spPr>
        <p:txBody>
          <a:bodyPr>
            <a:normAutofit/>
          </a:bodyPr>
          <a:lstStyle/>
          <a:p>
            <a:r>
              <a:rPr lang="en-IN" sz="3900"/>
              <a:t>पर्सी</a:t>
            </a:r>
            <a:r>
              <a:rPr lang="en-US" altLang="en-IN" sz="3900"/>
              <a:t> </a:t>
            </a:r>
            <a:r>
              <a:rPr lang="en-IN" altLang="en-IN" sz="3900"/>
              <a:t>ब्राउन</a:t>
            </a:r>
            <a:r>
              <a:rPr lang="en-US" altLang="en-IN" sz="3900"/>
              <a:t> </a:t>
            </a:r>
            <a:r>
              <a:rPr lang="en-IN" altLang="en-IN" sz="3900"/>
              <a:t>ने</a:t>
            </a:r>
            <a:r>
              <a:rPr lang="en-US" altLang="en-IN" sz="3900"/>
              <a:t> </a:t>
            </a:r>
            <a:r>
              <a:rPr lang="en-IN" altLang="en-IN" sz="3900"/>
              <a:t>कहा</a:t>
            </a:r>
            <a:r>
              <a:rPr lang="en-US" altLang="en-IN" sz="3900"/>
              <a:t> </a:t>
            </a:r>
            <a:r>
              <a:rPr lang="en-IN" altLang="en-IN" sz="3900"/>
              <a:t>है</a:t>
            </a:r>
            <a:r>
              <a:rPr lang="en-US" altLang="en-IN" sz="3900"/>
              <a:t> </a:t>
            </a:r>
            <a:r>
              <a:rPr lang="en-IN" altLang="en-IN" sz="3900"/>
              <a:t>कि</a:t>
            </a:r>
            <a:r>
              <a:rPr lang="en-US" altLang="en-IN" sz="3900"/>
              <a:t> -'</a:t>
            </a:r>
            <a:r>
              <a:rPr lang="en-IN" altLang="en-IN" sz="3900"/>
              <a:t>जहांगीर</a:t>
            </a:r>
            <a:r>
              <a:rPr lang="en-US" altLang="en-IN" sz="3900"/>
              <a:t> </a:t>
            </a:r>
            <a:r>
              <a:rPr lang="en-IN" altLang="en-IN" sz="3900"/>
              <a:t>के</a:t>
            </a:r>
            <a:r>
              <a:rPr lang="en-US" altLang="en-IN" sz="3900"/>
              <a:t> </a:t>
            </a:r>
            <a:r>
              <a:rPr lang="en-IN" altLang="en-IN" sz="3900"/>
              <a:t>साथ</a:t>
            </a:r>
            <a:r>
              <a:rPr lang="en-US" altLang="en-IN" sz="3900"/>
              <a:t> </a:t>
            </a:r>
            <a:r>
              <a:rPr lang="en-IN" altLang="en-IN" sz="3900"/>
              <a:t>ही</a:t>
            </a:r>
            <a:r>
              <a:rPr lang="en-US" altLang="en-IN" sz="3900"/>
              <a:t> </a:t>
            </a:r>
            <a:r>
              <a:rPr lang="en-IN" altLang="en-IN" sz="3900"/>
              <a:t>मुग़ल</a:t>
            </a:r>
            <a:r>
              <a:rPr lang="en-US" altLang="en-IN" sz="3900"/>
              <a:t> </a:t>
            </a:r>
            <a:r>
              <a:rPr lang="en-IN" altLang="en-IN" sz="3900"/>
              <a:t>चित्रकला</a:t>
            </a:r>
            <a:r>
              <a:rPr lang="en-US" altLang="en-IN" sz="3900"/>
              <a:t> </a:t>
            </a:r>
            <a:r>
              <a:rPr lang="en-IN" altLang="en-IN" sz="3900"/>
              <a:t>की</a:t>
            </a:r>
            <a:r>
              <a:rPr lang="en-US" altLang="en-IN" sz="3900"/>
              <a:t> </a:t>
            </a:r>
            <a:r>
              <a:rPr lang="en-IN" altLang="en-IN" sz="3900"/>
              <a:t>वास्तविक</a:t>
            </a:r>
            <a:r>
              <a:rPr lang="en-US" altLang="en-IN" sz="3900"/>
              <a:t> </a:t>
            </a:r>
            <a:r>
              <a:rPr lang="en-IN" altLang="en-IN" sz="3900"/>
              <a:t>आत्मा</a:t>
            </a:r>
            <a:r>
              <a:rPr lang="en-US" altLang="en-IN" sz="3900"/>
              <a:t> </a:t>
            </a:r>
            <a:r>
              <a:rPr lang="en-IN" altLang="en-IN" sz="3900"/>
              <a:t>पतनोन्मुख</a:t>
            </a:r>
            <a:r>
              <a:rPr lang="en-US" altLang="en-IN" sz="3900"/>
              <a:t> </a:t>
            </a:r>
            <a:r>
              <a:rPr lang="en-IN" altLang="en-IN" sz="3900"/>
              <a:t>हो</a:t>
            </a:r>
            <a:r>
              <a:rPr lang="en-US" altLang="en-IN" sz="3900"/>
              <a:t> </a:t>
            </a:r>
            <a:r>
              <a:rPr lang="en-IN" altLang="en-IN" sz="3900"/>
              <a:t>गयी।</a:t>
            </a:r>
            <a:r>
              <a:rPr lang="en-IN" sz="3900"/>
              <a:t/>
            </a:r>
            <a:br>
              <a:rPr lang="en-IN" sz="3900"/>
            </a:br>
            <a:endParaRPr lang="en-IN" sz="3900"/>
          </a:p>
        </p:txBody>
      </p:sp>
      <p:sp>
        <p:nvSpPr>
          <p:cNvPr id="1048663" name="Content Placeholder 1048662"/>
          <p:cNvSpPr>
            <a:spLocks noGrp="1"/>
          </p:cNvSpPr>
          <p:nvPr>
            <p:ph idx="1"/>
          </p:nvPr>
        </p:nvSpPr>
        <p:spPr>
          <a:xfrm>
            <a:off x="628650" y="2979038"/>
            <a:ext cx="7886700" cy="3197925"/>
          </a:xfrm>
        </p:spPr>
        <p:txBody>
          <a:bodyPr/>
          <a:lstStyle/>
          <a:p>
            <a:pPr marL="0" indent="0" algn="ctr">
              <a:buNone/>
            </a:pPr>
            <a:r>
              <a:rPr lang="en-IN" sz="7200" b="1" i="1" u="sng">
                <a:solidFill>
                  <a:srgbClr val="800000"/>
                </a:solidFill>
              </a:rPr>
              <a:t>धन्यवाद</a:t>
            </a:r>
            <a:r>
              <a:rPr lang="en-US" altLang="en-IN" sz="7200" b="1" i="1" u="sng">
                <a:solidFill>
                  <a:srgbClr val="800000"/>
                </a:solidFill>
              </a:rPr>
              <a:t>.....</a:t>
            </a:r>
            <a:endParaRPr lang="en-IN" sz="7200" b="1" i="1" u="sng">
              <a:solidFill>
                <a:srgbClr val="8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जहांगीर-</vt:lpstr>
      <vt:lpstr>जहांगीर के काल के प्रमुख चित्रकारों में -फारूक बेग,बिसनदास,उस्ताद मंसूर,दौलत, मनोहर तथा अबुल हसन थे।</vt:lpstr>
      <vt:lpstr>बादशाह ने उन दोनों को क्रमशः नादिर-उल-अस्र(उस्ताद मंसूर) एवं नादिर-उद-जमा(अबुल हसन) की उपाधि दी थी।</vt:lpstr>
      <vt:lpstr>अबुल हसन की सर्वाधिक प्रमुख विशेषता थी- उसकी रंग योजना जो अत्यंत प्रभावशाली,चिताकर्षक एवं चटकदार होती थी।</vt:lpstr>
      <vt:lpstr>औरंगजेब- औरंगजेब ने चित्रकला को इस्लाम विरुद्ध मानकर बंद करवा दिया था।</vt:lpstr>
      <vt:lpstr>मुग़लकालीन चित्रकारों ने मुस्लिम धार्मिक गाथाओं पर चित्र बनाने में संकोच किया।परन्तु हिन्दू पौराणिक कथाओं एवं ईसाई धर्म की कहानियो से सम्बंधित विषयों पर चित्र बनाया गया।  जहांगीर ने अपनी आत्मकथा तुजुके-जहांगीरी में लिखा है कि-कोई भी चित्र चाहे वो किसी मृतक व्यक्ति द्वारा बनाया गया हो या फिर जीवित व्यक्ति द्वारा, मैं  देखते ही तुरंत बता सकता हूँ कि यह किस चित्रकार की कृति है। यदि कोई सामूहिक चित्र है तो मैं उनके चेहरे पृथक पृथक कर यह बता सकता हूँ कि प्रत्येक अंग किस चित्रकार ने बनाया है। </vt:lpstr>
      <vt:lpstr>पर्सी ब्राउन ने कहा है कि -'जहांगीर के साथ ही मुग़ल चित्रकला की वास्तविक आत्मा पतनोन्मुख हो गयी।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Redmi Note 4</dc:creator>
  <cp:lastModifiedBy>User</cp:lastModifiedBy>
  <cp:revision>1</cp:revision>
  <dcterms:created xsi:type="dcterms:W3CDTF">2015-05-11T22:30:45Z</dcterms:created>
  <dcterms:modified xsi:type="dcterms:W3CDTF">2020-04-17T11:44:51Z</dcterms:modified>
</cp:coreProperties>
</file>