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5" r:id="rId2"/>
    <p:sldId id="276" r:id="rId3"/>
    <p:sldId id="277" r:id="rId4"/>
    <p:sldId id="278" r:id="rId5"/>
    <p:sldId id="279" r:id="rId6"/>
    <p:sldId id="28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CB4E7-9A18-4A1D-98D0-BD4184DD0AFE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A0727-F6E8-4073-887D-2C61426F84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96B-A50E-4B31-8F26-AC2CF9D230A4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329-FBD4-46C8-B31F-AAD68D705D42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26C-D26A-4950-BCE7-E5496CA8032B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DAF-8CB0-434A-9E06-99E501DF8246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CD55-AE38-42FC-86AA-BACBA7E8516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9299-0C4F-4195-B068-15DEE6ADCD0B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6F1-01F0-4920-9049-EF5C6D4DD625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5F-945C-4E88-94ED-67F77303AA30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084E-EFBA-4D2B-AFE8-F9CE6A509874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6F7F-D417-41F6-8634-F3A6B06008EA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8592-D0EB-4C4E-B568-1CC7B92B2442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AA0BC-08C5-43A5-A020-85B86E30221A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7224" y="642919"/>
            <a:ext cx="778674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Subject: Principal of Management</a:t>
            </a:r>
            <a:br>
              <a:rPr lang="en-US" sz="4000" dirty="0" smtClean="0"/>
            </a:br>
            <a:r>
              <a:rPr lang="en-US" sz="4000" dirty="0" smtClean="0"/>
              <a:t>Course: BBA Part I</a:t>
            </a:r>
            <a:br>
              <a:rPr lang="en-US" sz="4000" dirty="0" smtClean="0"/>
            </a:br>
            <a:r>
              <a:rPr lang="en-US" sz="4000" dirty="0" smtClean="0"/>
              <a:t>Topic:  Controlling  </a:t>
            </a:r>
            <a:br>
              <a:rPr lang="en-US" sz="4000" dirty="0" smtClean="0"/>
            </a:br>
            <a:r>
              <a:rPr lang="en-US" sz="4000" dirty="0" smtClean="0"/>
              <a:t>Unit VI</a:t>
            </a:r>
          </a:p>
          <a:p>
            <a:r>
              <a:rPr lang="en-US" sz="4000" dirty="0" smtClean="0"/>
              <a:t>Lecture Series No. 1 </a:t>
            </a:r>
          </a:p>
          <a:p>
            <a:r>
              <a:rPr lang="en-US" sz="4000" dirty="0" smtClean="0"/>
              <a:t>Presented by :</a:t>
            </a:r>
            <a:r>
              <a:rPr lang="en-US" sz="4000" dirty="0" err="1" smtClean="0"/>
              <a:t>Tarique</a:t>
            </a:r>
            <a:r>
              <a:rPr lang="en-US" sz="4000" dirty="0" smtClean="0"/>
              <a:t> </a:t>
            </a:r>
            <a:r>
              <a:rPr lang="en-US" sz="4000" dirty="0" err="1" smtClean="0"/>
              <a:t>Jawaid</a:t>
            </a:r>
            <a:r>
              <a:rPr lang="en-US" sz="4000" dirty="0" smtClean="0"/>
              <a:t>  (Faculty at Dept of BBA)</a:t>
            </a:r>
          </a:p>
          <a:p>
            <a:r>
              <a:rPr lang="en-US" sz="4000" dirty="0" smtClean="0"/>
              <a:t> </a:t>
            </a:r>
            <a:r>
              <a:rPr lang="en-US" sz="4000" dirty="0" err="1" smtClean="0"/>
              <a:t>Purnea</a:t>
            </a:r>
            <a:r>
              <a:rPr lang="en-US" sz="4000" dirty="0" smtClean="0"/>
              <a:t> College </a:t>
            </a:r>
            <a:r>
              <a:rPr lang="en-US" sz="4000" dirty="0" err="1" smtClean="0"/>
              <a:t>Purnia</a:t>
            </a:r>
            <a:r>
              <a:rPr lang="en-US" sz="4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seek planned result from the subordinates, manager needs to control over the activities. </a:t>
            </a:r>
          </a:p>
          <a:p>
            <a:pPr lvl="0"/>
            <a:r>
              <a:rPr lang="en-US" dirty="0" smtClean="0"/>
              <a:t>Controlling is primary function of every manager; it should not misunderstand as last function of management.</a:t>
            </a:r>
          </a:p>
          <a:p>
            <a:r>
              <a:rPr lang="en-US" dirty="0" smtClean="0"/>
              <a:t>Controlling function finds out how far actual performance deviate from standard performance analyses the causes of such performance and take a corrective 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Controlling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Setting a performance standard</a:t>
            </a:r>
          </a:p>
          <a:p>
            <a:pPr lvl="0"/>
            <a:r>
              <a:rPr lang="en-US" dirty="0" smtClean="0"/>
              <a:t>Measurement of actual performance </a:t>
            </a:r>
          </a:p>
          <a:p>
            <a:pPr lvl="0"/>
            <a:r>
              <a:rPr lang="en-US" dirty="0" smtClean="0"/>
              <a:t>Comparison  of actual performance with standard performance </a:t>
            </a:r>
          </a:p>
          <a:p>
            <a:pPr lvl="0"/>
            <a:r>
              <a:rPr lang="en-US" dirty="0" smtClean="0"/>
              <a:t>Analyzing deviation (</a:t>
            </a:r>
            <a:r>
              <a:rPr lang="en-US" b="1" dirty="0" smtClean="0"/>
              <a:t>Critical Point Control/ Management by Exception –these two method should be use by management to analyze the deviation)</a:t>
            </a:r>
            <a:endParaRPr lang="en-US" dirty="0" smtClean="0"/>
          </a:p>
          <a:p>
            <a:r>
              <a:rPr lang="en-US" b="1" dirty="0" smtClean="0"/>
              <a:t>Critical Point Control: </a:t>
            </a:r>
            <a:endParaRPr lang="en-US" dirty="0" smtClean="0"/>
          </a:p>
          <a:p>
            <a:pPr lvl="0"/>
            <a:r>
              <a:rPr lang="en-US" dirty="0" smtClean="0"/>
              <a:t>Taking corrective action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example of corrective 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 of deviation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86249" y="1428736"/>
            <a:ext cx="4400552" cy="64294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Corrective Action to be taken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Defective material  </a:t>
            </a:r>
          </a:p>
          <a:p>
            <a:r>
              <a:rPr lang="en-US" dirty="0" smtClean="0"/>
              <a:t>Defective Machinery</a:t>
            </a:r>
          </a:p>
          <a:p>
            <a:r>
              <a:rPr lang="en-US" dirty="0" smtClean="0"/>
              <a:t>Obsolete Machinery</a:t>
            </a:r>
          </a:p>
          <a:p>
            <a:r>
              <a:rPr lang="en-US" dirty="0" smtClean="0"/>
              <a:t>Defective process</a:t>
            </a:r>
          </a:p>
          <a:p>
            <a:r>
              <a:rPr lang="en-US" dirty="0" smtClean="0"/>
              <a:t>Defective physical condition of work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360080"/>
          </a:xfrm>
        </p:spPr>
        <p:txBody>
          <a:bodyPr/>
          <a:lstStyle/>
          <a:p>
            <a:r>
              <a:rPr lang="en-US" dirty="0" smtClean="0"/>
              <a:t>Changes the quality specification for the material used</a:t>
            </a:r>
          </a:p>
          <a:p>
            <a:r>
              <a:rPr lang="en-US" dirty="0" smtClean="0"/>
              <a:t>Repair or replace the machinery </a:t>
            </a:r>
          </a:p>
          <a:p>
            <a:r>
              <a:rPr lang="en-US" dirty="0" smtClean="0"/>
              <a:t>Upgrade the machinery </a:t>
            </a:r>
          </a:p>
          <a:p>
            <a:r>
              <a:rPr lang="en-US" dirty="0" smtClean="0"/>
              <a:t>Modify the process</a:t>
            </a:r>
          </a:p>
          <a:p>
            <a:r>
              <a:rPr lang="en-US" dirty="0" smtClean="0"/>
              <a:t>Improve the physical condition of work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of Controlling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Traditional Techniques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Personal Observation </a:t>
            </a:r>
            <a:endParaRPr lang="en-US" dirty="0" smtClean="0"/>
          </a:p>
          <a:p>
            <a:pPr lvl="0"/>
            <a:r>
              <a:rPr lang="en-US" b="1" dirty="0" smtClean="0"/>
              <a:t>Statistical Reports</a:t>
            </a:r>
            <a:endParaRPr lang="en-US" dirty="0" smtClean="0"/>
          </a:p>
          <a:p>
            <a:pPr lvl="0"/>
            <a:r>
              <a:rPr lang="en-US" b="1" dirty="0" smtClean="0"/>
              <a:t>Breakeven Analysis</a:t>
            </a:r>
            <a:endParaRPr lang="en-US" dirty="0" smtClean="0"/>
          </a:p>
          <a:p>
            <a:pPr lvl="0"/>
            <a:r>
              <a:rPr lang="en-US" b="1" dirty="0" smtClean="0"/>
              <a:t>Budgetary Control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Modern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Return on Investment (ROI)</a:t>
            </a:r>
            <a:endParaRPr lang="en-US" dirty="0" smtClean="0"/>
          </a:p>
          <a:p>
            <a:pPr lvl="0"/>
            <a:r>
              <a:rPr lang="en-US" b="1" dirty="0" smtClean="0"/>
              <a:t>Ratio Analysis</a:t>
            </a:r>
            <a:endParaRPr lang="en-US" dirty="0" smtClean="0"/>
          </a:p>
          <a:p>
            <a:pPr lvl="0"/>
            <a:r>
              <a:rPr lang="en-US" b="1" dirty="0" smtClean="0"/>
              <a:t>Responsibility Accounting</a:t>
            </a:r>
            <a:endParaRPr lang="en-US" dirty="0" smtClean="0"/>
          </a:p>
          <a:p>
            <a:pPr lvl="0"/>
            <a:r>
              <a:rPr lang="en-US" b="1" dirty="0" smtClean="0"/>
              <a:t>Management Audit</a:t>
            </a:r>
            <a:endParaRPr lang="en-US" dirty="0" smtClean="0"/>
          </a:p>
          <a:p>
            <a:pPr lvl="0"/>
            <a:r>
              <a:rPr lang="en-US" b="1" dirty="0" smtClean="0"/>
              <a:t>PERT and CPM</a:t>
            </a:r>
            <a:endParaRPr lang="en-US" dirty="0" smtClean="0"/>
          </a:p>
          <a:p>
            <a:pPr lvl="0"/>
            <a:r>
              <a:rPr lang="en-US" b="1" dirty="0" smtClean="0"/>
              <a:t>Management Information System (MIS)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592</TotalTime>
  <Words>251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Controlling  </vt:lpstr>
      <vt:lpstr>Controlling process</vt:lpstr>
      <vt:lpstr>Some example of corrective action</vt:lpstr>
      <vt:lpstr>Techniques of Controlling </vt:lpstr>
      <vt:lpstr>Modern Techniques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</dc:title>
  <dc:creator>TARIQUE</dc:creator>
  <cp:lastModifiedBy>User</cp:lastModifiedBy>
  <cp:revision>183</cp:revision>
  <dcterms:created xsi:type="dcterms:W3CDTF">2020-03-31T13:29:27Z</dcterms:created>
  <dcterms:modified xsi:type="dcterms:W3CDTF">2020-04-26T05:52:26Z</dcterms:modified>
</cp:coreProperties>
</file>